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77" r:id="rId2"/>
    <p:sldId id="449" r:id="rId3"/>
    <p:sldId id="450" r:id="rId4"/>
    <p:sldId id="451" r:id="rId5"/>
    <p:sldId id="452" r:id="rId6"/>
    <p:sldId id="444" r:id="rId7"/>
    <p:sldId id="453" r:id="rId8"/>
    <p:sldId id="454" r:id="rId9"/>
    <p:sldId id="456" r:id="rId10"/>
    <p:sldId id="445" r:id="rId11"/>
    <p:sldId id="458" r:id="rId12"/>
    <p:sldId id="457" r:id="rId13"/>
    <p:sldId id="455" r:id="rId14"/>
    <p:sldId id="460" r:id="rId15"/>
    <p:sldId id="461" r:id="rId16"/>
    <p:sldId id="462" r:id="rId17"/>
    <p:sldId id="516" r:id="rId18"/>
    <p:sldId id="463" r:id="rId19"/>
    <p:sldId id="517" r:id="rId20"/>
    <p:sldId id="464" r:id="rId21"/>
    <p:sldId id="513" r:id="rId22"/>
    <p:sldId id="465" r:id="rId23"/>
    <p:sldId id="466" r:id="rId24"/>
    <p:sldId id="467" r:id="rId25"/>
    <p:sldId id="518" r:id="rId26"/>
    <p:sldId id="468" r:id="rId27"/>
    <p:sldId id="469" r:id="rId28"/>
    <p:sldId id="500" r:id="rId29"/>
    <p:sldId id="470" r:id="rId30"/>
    <p:sldId id="475" r:id="rId31"/>
    <p:sldId id="514" r:id="rId32"/>
    <p:sldId id="515" r:id="rId33"/>
    <p:sldId id="472" r:id="rId34"/>
    <p:sldId id="471" r:id="rId35"/>
    <p:sldId id="473" r:id="rId36"/>
    <p:sldId id="474" r:id="rId37"/>
    <p:sldId id="485" r:id="rId38"/>
    <p:sldId id="501" r:id="rId39"/>
    <p:sldId id="477" r:id="rId40"/>
    <p:sldId id="502" r:id="rId41"/>
    <p:sldId id="486" r:id="rId42"/>
    <p:sldId id="478" r:id="rId43"/>
    <p:sldId id="509" r:id="rId44"/>
    <p:sldId id="510" r:id="rId45"/>
    <p:sldId id="511" r:id="rId46"/>
    <p:sldId id="512" r:id="rId47"/>
    <p:sldId id="480" r:id="rId48"/>
    <p:sldId id="504" r:id="rId49"/>
    <p:sldId id="505" r:id="rId50"/>
    <p:sldId id="482"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rk" initials="d" lastIdx="1" clrIdx="0"/>
  <p:cmAuthor id="2" name="dirk corporaal"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ACD68-5BDD-9648-98C6-7D5B36979991}" v="21" dt="2024-11-08T15:37:44.83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8" autoAdjust="0"/>
    <p:restoredTop sz="95880" autoAdjust="0"/>
  </p:normalViewPr>
  <p:slideViewPr>
    <p:cSldViewPr>
      <p:cViewPr varScale="1">
        <p:scale>
          <a:sx n="119" d="100"/>
          <a:sy n="119" d="100"/>
        </p:scale>
        <p:origin x="76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ijs Cuppens" userId="06b2931a5babcac0" providerId="LiveId" clId="{A15F21C2-1192-C847-B217-808FF1026686}"/>
    <pc:docChg chg="modSld">
      <pc:chgData name="Mattijs Cuppens" userId="06b2931a5babcac0" providerId="LiveId" clId="{A15F21C2-1192-C847-B217-808FF1026686}" dt="2024-10-15T22:28:50.223" v="18" actId="1036"/>
      <pc:docMkLst>
        <pc:docMk/>
      </pc:docMkLst>
      <pc:sldChg chg="modSp">
        <pc:chgData name="Mattijs Cuppens" userId="06b2931a5babcac0" providerId="LiveId" clId="{A15F21C2-1192-C847-B217-808FF1026686}" dt="2024-10-15T22:17:32.439" v="0" actId="14826"/>
        <pc:sldMkLst>
          <pc:docMk/>
          <pc:sldMk cId="1893899655" sldId="455"/>
        </pc:sldMkLst>
        <pc:picChg chg="mod">
          <ac:chgData name="Mattijs Cuppens" userId="06b2931a5babcac0" providerId="LiveId" clId="{A15F21C2-1192-C847-B217-808FF1026686}" dt="2024-10-15T22:17:32.439" v="0" actId="14826"/>
          <ac:picMkLst>
            <pc:docMk/>
            <pc:sldMk cId="1893899655" sldId="455"/>
            <ac:picMk id="12" creationId="{00000000-0000-0000-0000-000000000000}"/>
          </ac:picMkLst>
        </pc:picChg>
      </pc:sldChg>
      <pc:sldChg chg="modSp mod">
        <pc:chgData name="Mattijs Cuppens" userId="06b2931a5babcac0" providerId="LiveId" clId="{A15F21C2-1192-C847-B217-808FF1026686}" dt="2024-10-15T22:28:50.223" v="18" actId="1036"/>
        <pc:sldMkLst>
          <pc:docMk/>
          <pc:sldMk cId="1893899655" sldId="457"/>
        </pc:sldMkLst>
        <pc:picChg chg="mod">
          <ac:chgData name="Mattijs Cuppens" userId="06b2931a5babcac0" providerId="LiveId" clId="{A15F21C2-1192-C847-B217-808FF1026686}" dt="2024-10-15T22:28:39.203" v="14" actId="14100"/>
          <ac:picMkLst>
            <pc:docMk/>
            <pc:sldMk cId="1893899655" sldId="457"/>
            <ac:picMk id="3" creationId="{00000000-0000-0000-0000-000000000000}"/>
          </ac:picMkLst>
        </pc:picChg>
        <pc:picChg chg="mod">
          <ac:chgData name="Mattijs Cuppens" userId="06b2931a5babcac0" providerId="LiveId" clId="{A15F21C2-1192-C847-B217-808FF1026686}" dt="2024-10-15T22:28:50.223" v="18" actId="1036"/>
          <ac:picMkLst>
            <pc:docMk/>
            <pc:sldMk cId="1893899655" sldId="457"/>
            <ac:picMk id="6" creationId="{C952CA9B-E9E4-8B40-9AF3-2076428DB3BA}"/>
          </ac:picMkLst>
        </pc:picChg>
      </pc:sldChg>
    </pc:docChg>
  </pc:docChgLst>
  <pc:docChgLst>
    <pc:chgData name="Mattijs Cuppens" userId="06b2931a5babcac0" providerId="LiveId" clId="{DF051B0C-D8F1-6C44-85DE-2D881F220050}"/>
    <pc:docChg chg="undo custSel addSld delSld modSld sldOrd">
      <pc:chgData name="Mattijs Cuppens" userId="06b2931a5babcac0" providerId="LiveId" clId="{DF051B0C-D8F1-6C44-85DE-2D881F220050}" dt="2020-12-20T21:04:25.807" v="9640" actId="20577"/>
      <pc:docMkLst>
        <pc:docMk/>
      </pc:docMkLst>
      <pc:sldChg chg="modSp mod">
        <pc:chgData name="Mattijs Cuppens" userId="06b2931a5babcac0" providerId="LiveId" clId="{DF051B0C-D8F1-6C44-85DE-2D881F220050}" dt="2020-12-07T09:39:39.733" v="4038" actId="404"/>
        <pc:sldMkLst>
          <pc:docMk/>
          <pc:sldMk cId="1244813613" sldId="377"/>
        </pc:sldMkLst>
        <pc:spChg chg="mod">
          <ac:chgData name="Mattijs Cuppens" userId="06b2931a5babcac0" providerId="LiveId" clId="{DF051B0C-D8F1-6C44-85DE-2D881F220050}" dt="2020-12-07T09:39:39.733" v="4038" actId="404"/>
          <ac:spMkLst>
            <pc:docMk/>
            <pc:sldMk cId="1244813613" sldId="377"/>
            <ac:spMk id="12" creationId="{00000000-0000-0000-0000-000000000000}"/>
          </ac:spMkLst>
        </pc:spChg>
      </pc:sldChg>
      <pc:sldChg chg="modSp mod">
        <pc:chgData name="Mattijs Cuppens" userId="06b2931a5babcac0" providerId="LiveId" clId="{DF051B0C-D8F1-6C44-85DE-2D881F220050}" dt="2020-12-06T22:24:07.771" v="7" actId="1076"/>
        <pc:sldMkLst>
          <pc:docMk/>
          <pc:sldMk cId="1110258826" sldId="444"/>
        </pc:sldMkLst>
        <pc:picChg chg="mod">
          <ac:chgData name="Mattijs Cuppens" userId="06b2931a5babcac0" providerId="LiveId" clId="{DF051B0C-D8F1-6C44-85DE-2D881F220050}" dt="2020-12-06T22:24:07.771" v="7" actId="1076"/>
          <ac:picMkLst>
            <pc:docMk/>
            <pc:sldMk cId="1110258826" sldId="444"/>
            <ac:picMk id="2" creationId="{00000000-0000-0000-0000-000000000000}"/>
          </ac:picMkLst>
        </pc:picChg>
      </pc:sldChg>
      <pc:sldChg chg="addSp modSp mod">
        <pc:chgData name="Mattijs Cuppens" userId="06b2931a5babcac0" providerId="LiveId" clId="{DF051B0C-D8F1-6C44-85DE-2D881F220050}" dt="2020-12-07T11:04:23.299" v="5033" actId="14100"/>
        <pc:sldMkLst>
          <pc:docMk/>
          <pc:sldMk cId="169033533" sldId="445"/>
        </pc:sldMkLst>
        <pc:spChg chg="mod">
          <ac:chgData name="Mattijs Cuppens" userId="06b2931a5babcac0" providerId="LiveId" clId="{DF051B0C-D8F1-6C44-85DE-2D881F220050}" dt="2020-12-07T11:04:11.547" v="5031" actId="14100"/>
          <ac:spMkLst>
            <pc:docMk/>
            <pc:sldMk cId="169033533" sldId="445"/>
            <ac:spMk id="3" creationId="{00000000-0000-0000-0000-000000000000}"/>
          </ac:spMkLst>
        </pc:spChg>
        <pc:spChg chg="add mod">
          <ac:chgData name="Mattijs Cuppens" userId="06b2931a5babcac0" providerId="LiveId" clId="{DF051B0C-D8F1-6C44-85DE-2D881F220050}" dt="2020-12-07T11:04:23.299" v="5033" actId="14100"/>
          <ac:spMkLst>
            <pc:docMk/>
            <pc:sldMk cId="169033533" sldId="445"/>
            <ac:spMk id="4" creationId="{67087B04-CC96-1C49-AFAF-3D9C99CB6EA0}"/>
          </ac:spMkLst>
        </pc:spChg>
        <pc:picChg chg="mod">
          <ac:chgData name="Mattijs Cuppens" userId="06b2931a5babcac0" providerId="LiveId" clId="{DF051B0C-D8F1-6C44-85DE-2D881F220050}" dt="2020-12-06T22:44:20.504" v="94" actId="1076"/>
          <ac:picMkLst>
            <pc:docMk/>
            <pc:sldMk cId="169033533" sldId="445"/>
            <ac:picMk id="2" creationId="{00000000-0000-0000-0000-000000000000}"/>
          </ac:picMkLst>
        </pc:picChg>
      </pc:sldChg>
      <pc:sldChg chg="ord">
        <pc:chgData name="Mattijs Cuppens" userId="06b2931a5babcac0" providerId="LiveId" clId="{DF051B0C-D8F1-6C44-85DE-2D881F220050}" dt="2020-12-19T15:19:54.165" v="9479" actId="20578"/>
        <pc:sldMkLst>
          <pc:docMk/>
          <pc:sldMk cId="1757424049" sldId="451"/>
        </pc:sldMkLst>
      </pc:sldChg>
      <pc:sldChg chg="ord">
        <pc:chgData name="Mattijs Cuppens" userId="06b2931a5babcac0" providerId="LiveId" clId="{DF051B0C-D8F1-6C44-85DE-2D881F220050}" dt="2020-12-19T15:19:58.921" v="9480" actId="20578"/>
        <pc:sldMkLst>
          <pc:docMk/>
          <pc:sldMk cId="1757424049" sldId="452"/>
        </pc:sldMkLst>
      </pc:sldChg>
      <pc:sldChg chg="modSp">
        <pc:chgData name="Mattijs Cuppens" userId="06b2931a5babcac0" providerId="LiveId" clId="{DF051B0C-D8F1-6C44-85DE-2D881F220050}" dt="2020-12-06T22:24:52.148" v="11" actId="20577"/>
        <pc:sldMkLst>
          <pc:docMk/>
          <pc:sldMk cId="1893899655" sldId="454"/>
        </pc:sldMkLst>
        <pc:spChg chg="mod">
          <ac:chgData name="Mattijs Cuppens" userId="06b2931a5babcac0" providerId="LiveId" clId="{DF051B0C-D8F1-6C44-85DE-2D881F220050}" dt="2020-12-06T22:24:52.148" v="11" actId="20577"/>
          <ac:spMkLst>
            <pc:docMk/>
            <pc:sldMk cId="1893899655" sldId="454"/>
            <ac:spMk id="11" creationId="{00000000-0000-0000-0000-000000000000}"/>
          </ac:spMkLst>
        </pc:spChg>
      </pc:sldChg>
      <pc:sldChg chg="addSp modSp mod ord">
        <pc:chgData name="Mattijs Cuppens" userId="06b2931a5babcac0" providerId="LiveId" clId="{DF051B0C-D8F1-6C44-85DE-2D881F220050}" dt="2020-12-07T09:41:33.186" v="4245" actId="1076"/>
        <pc:sldMkLst>
          <pc:docMk/>
          <pc:sldMk cId="1893899655" sldId="455"/>
        </pc:sldMkLst>
        <pc:spChg chg="mod">
          <ac:chgData name="Mattijs Cuppens" userId="06b2931a5babcac0" providerId="LiveId" clId="{DF051B0C-D8F1-6C44-85DE-2D881F220050}" dt="2020-12-06T22:39:03.634" v="51" actId="6549"/>
          <ac:spMkLst>
            <pc:docMk/>
            <pc:sldMk cId="1893899655" sldId="455"/>
            <ac:spMk id="2" creationId="{00000000-0000-0000-0000-000000000000}"/>
          </ac:spMkLst>
        </pc:spChg>
        <pc:spChg chg="add mod">
          <ac:chgData name="Mattijs Cuppens" userId="06b2931a5babcac0" providerId="LiveId" clId="{DF051B0C-D8F1-6C44-85DE-2D881F220050}" dt="2020-12-07T09:41:33.186" v="4245" actId="1076"/>
          <ac:spMkLst>
            <pc:docMk/>
            <pc:sldMk cId="1893899655" sldId="455"/>
            <ac:spMk id="3" creationId="{17F40FB4-6B79-564B-BBFF-42758C453AF0}"/>
          </ac:spMkLst>
        </pc:spChg>
        <pc:spChg chg="mod">
          <ac:chgData name="Mattijs Cuppens" userId="06b2931a5babcac0" providerId="LiveId" clId="{DF051B0C-D8F1-6C44-85DE-2D881F220050}" dt="2020-12-06T22:40:32.497" v="83" actId="20577"/>
          <ac:spMkLst>
            <pc:docMk/>
            <pc:sldMk cId="1893899655" sldId="455"/>
            <ac:spMk id="25610" creationId="{00000000-0000-0000-0000-000000000000}"/>
          </ac:spMkLst>
        </pc:spChg>
        <pc:picChg chg="mod">
          <ac:chgData name="Mattijs Cuppens" userId="06b2931a5babcac0" providerId="LiveId" clId="{DF051B0C-D8F1-6C44-85DE-2D881F220050}" dt="2020-12-06T22:36:47.272" v="34" actId="14826"/>
          <ac:picMkLst>
            <pc:docMk/>
            <pc:sldMk cId="1893899655" sldId="455"/>
            <ac:picMk id="12" creationId="{00000000-0000-0000-0000-000000000000}"/>
          </ac:picMkLst>
        </pc:picChg>
      </pc:sldChg>
      <pc:sldChg chg="addSp modSp mod">
        <pc:chgData name="Mattijs Cuppens" userId="06b2931a5babcac0" providerId="LiveId" clId="{DF051B0C-D8F1-6C44-85DE-2D881F220050}" dt="2020-12-07T11:07:18.039" v="5347" actId="14100"/>
        <pc:sldMkLst>
          <pc:docMk/>
          <pc:sldMk cId="1893899655" sldId="456"/>
        </pc:sldMkLst>
        <pc:spChg chg="mod">
          <ac:chgData name="Mattijs Cuppens" userId="06b2931a5babcac0" providerId="LiveId" clId="{DF051B0C-D8F1-6C44-85DE-2D881F220050}" dt="2020-12-07T11:02:51.301" v="5015" actId="20577"/>
          <ac:spMkLst>
            <pc:docMk/>
            <pc:sldMk cId="1893899655" sldId="456"/>
            <ac:spMk id="3" creationId="{00000000-0000-0000-0000-000000000000}"/>
          </ac:spMkLst>
        </pc:spChg>
        <pc:spChg chg="add mod">
          <ac:chgData name="Mattijs Cuppens" userId="06b2931a5babcac0" providerId="LiveId" clId="{DF051B0C-D8F1-6C44-85DE-2D881F220050}" dt="2020-12-07T11:07:14.951" v="5346" actId="1076"/>
          <ac:spMkLst>
            <pc:docMk/>
            <pc:sldMk cId="1893899655" sldId="456"/>
            <ac:spMk id="4" creationId="{29394F3B-CAE6-E347-9A9D-A236DD43C796}"/>
          </ac:spMkLst>
        </pc:spChg>
        <pc:spChg chg="mod">
          <ac:chgData name="Mattijs Cuppens" userId="06b2931a5babcac0" providerId="LiveId" clId="{DF051B0C-D8F1-6C44-85DE-2D881F220050}" dt="2020-12-07T11:07:18.039" v="5347" actId="14100"/>
          <ac:spMkLst>
            <pc:docMk/>
            <pc:sldMk cId="1893899655" sldId="456"/>
            <ac:spMk id="11" creationId="{00000000-0000-0000-0000-000000000000}"/>
          </ac:spMkLst>
        </pc:spChg>
      </pc:sldChg>
      <pc:sldChg chg="addSp delSp modSp mod ord">
        <pc:chgData name="Mattijs Cuppens" userId="06b2931a5babcac0" providerId="LiveId" clId="{DF051B0C-D8F1-6C44-85DE-2D881F220050}" dt="2020-12-06T22:41:03.085" v="84" actId="20578"/>
        <pc:sldMkLst>
          <pc:docMk/>
          <pc:sldMk cId="1893899655" sldId="457"/>
        </pc:sldMkLst>
        <pc:spChg chg="mod">
          <ac:chgData name="Mattijs Cuppens" userId="06b2931a5babcac0" providerId="LiveId" clId="{DF051B0C-D8F1-6C44-85DE-2D881F220050}" dt="2020-12-06T22:40:11.553" v="67" actId="20577"/>
          <ac:spMkLst>
            <pc:docMk/>
            <pc:sldMk cId="1893899655" sldId="457"/>
            <ac:spMk id="25610" creationId="{00000000-0000-0000-0000-000000000000}"/>
          </ac:spMkLst>
        </pc:spChg>
        <pc:picChg chg="mod">
          <ac:chgData name="Mattijs Cuppens" userId="06b2931a5babcac0" providerId="LiveId" clId="{DF051B0C-D8F1-6C44-85DE-2D881F220050}" dt="2020-12-06T22:25:50.548" v="12" actId="14826"/>
          <ac:picMkLst>
            <pc:docMk/>
            <pc:sldMk cId="1893899655" sldId="457"/>
            <ac:picMk id="3" creationId="{00000000-0000-0000-0000-000000000000}"/>
          </ac:picMkLst>
        </pc:picChg>
        <pc:picChg chg="del mod modCrop">
          <ac:chgData name="Mattijs Cuppens" userId="06b2931a5babcac0" providerId="LiveId" clId="{DF051B0C-D8F1-6C44-85DE-2D881F220050}" dt="2020-12-06T22:27:52.915" v="16" actId="478"/>
          <ac:picMkLst>
            <pc:docMk/>
            <pc:sldMk cId="1893899655" sldId="457"/>
            <ac:picMk id="4" creationId="{00000000-0000-0000-0000-000000000000}"/>
          </ac:picMkLst>
        </pc:picChg>
        <pc:picChg chg="add mod modCrop">
          <ac:chgData name="Mattijs Cuppens" userId="06b2931a5babcac0" providerId="LiveId" clId="{DF051B0C-D8F1-6C44-85DE-2D881F220050}" dt="2020-12-06T22:36:15.729" v="33" actId="14100"/>
          <ac:picMkLst>
            <pc:docMk/>
            <pc:sldMk cId="1893899655" sldId="457"/>
            <ac:picMk id="6" creationId="{C952CA9B-E9E4-8B40-9AF3-2076428DB3BA}"/>
          </ac:picMkLst>
        </pc:picChg>
      </pc:sldChg>
      <pc:sldChg chg="modSp mod">
        <pc:chgData name="Mattijs Cuppens" userId="06b2931a5babcac0" providerId="LiveId" clId="{DF051B0C-D8F1-6C44-85DE-2D881F220050}" dt="2020-12-06T22:49:28.143" v="167" actId="14100"/>
        <pc:sldMkLst>
          <pc:docMk/>
          <pc:sldMk cId="2140992509" sldId="458"/>
        </pc:sldMkLst>
        <pc:spChg chg="mod">
          <ac:chgData name="Mattijs Cuppens" userId="06b2931a5babcac0" providerId="LiveId" clId="{DF051B0C-D8F1-6C44-85DE-2D881F220050}" dt="2020-12-06T22:45:07.582" v="157" actId="20577"/>
          <ac:spMkLst>
            <pc:docMk/>
            <pc:sldMk cId="2140992509" sldId="458"/>
            <ac:spMk id="3" creationId="{00000000-0000-0000-0000-000000000000}"/>
          </ac:spMkLst>
        </pc:spChg>
        <pc:spChg chg="mod">
          <ac:chgData name="Mattijs Cuppens" userId="06b2931a5babcac0" providerId="LiveId" clId="{DF051B0C-D8F1-6C44-85DE-2D881F220050}" dt="2020-12-06T22:44:38.976" v="107" actId="20577"/>
          <ac:spMkLst>
            <pc:docMk/>
            <pc:sldMk cId="2140992509" sldId="458"/>
            <ac:spMk id="4" creationId="{00000000-0000-0000-0000-000000000000}"/>
          </ac:spMkLst>
        </pc:spChg>
        <pc:picChg chg="mod modCrop">
          <ac:chgData name="Mattijs Cuppens" userId="06b2931a5babcac0" providerId="LiveId" clId="{DF051B0C-D8F1-6C44-85DE-2D881F220050}" dt="2020-12-06T22:49:28.143" v="167" actId="14100"/>
          <ac:picMkLst>
            <pc:docMk/>
            <pc:sldMk cId="2140992509" sldId="458"/>
            <ac:picMk id="2" creationId="{00000000-0000-0000-0000-000000000000}"/>
          </ac:picMkLst>
        </pc:picChg>
      </pc:sldChg>
      <pc:sldChg chg="del">
        <pc:chgData name="Mattijs Cuppens" userId="06b2931a5babcac0" providerId="LiveId" clId="{DF051B0C-D8F1-6C44-85DE-2D881F220050}" dt="2020-12-06T22:50:23.239" v="168" actId="2696"/>
        <pc:sldMkLst>
          <pc:docMk/>
          <pc:sldMk cId="2140992509" sldId="459"/>
        </pc:sldMkLst>
      </pc:sldChg>
      <pc:sldChg chg="modSp modAnim">
        <pc:chgData name="Mattijs Cuppens" userId="06b2931a5babcac0" providerId="LiveId" clId="{DF051B0C-D8F1-6C44-85DE-2D881F220050}" dt="2020-12-20T21:04:25.807" v="9640" actId="20577"/>
        <pc:sldMkLst>
          <pc:docMk/>
          <pc:sldMk cId="1018188992" sldId="461"/>
        </pc:sldMkLst>
        <pc:spChg chg="mod">
          <ac:chgData name="Mattijs Cuppens" userId="06b2931a5babcac0" providerId="LiveId" clId="{DF051B0C-D8F1-6C44-85DE-2D881F220050}" dt="2020-12-20T21:04:25.807" v="9640" actId="20577"/>
          <ac:spMkLst>
            <pc:docMk/>
            <pc:sldMk cId="1018188992" sldId="461"/>
            <ac:spMk id="2" creationId="{00000000-0000-0000-0000-000000000000}"/>
          </ac:spMkLst>
        </pc:spChg>
      </pc:sldChg>
      <pc:sldChg chg="modSp modAnim">
        <pc:chgData name="Mattijs Cuppens" userId="06b2931a5babcac0" providerId="LiveId" clId="{DF051B0C-D8F1-6C44-85DE-2D881F220050}" dt="2020-12-07T12:09:11.533" v="8042" actId="6549"/>
        <pc:sldMkLst>
          <pc:docMk/>
          <pc:sldMk cId="1018188992" sldId="462"/>
        </pc:sldMkLst>
        <pc:spChg chg="mod">
          <ac:chgData name="Mattijs Cuppens" userId="06b2931a5babcac0" providerId="LiveId" clId="{DF051B0C-D8F1-6C44-85DE-2D881F220050}" dt="2020-12-07T12:09:11.533" v="8042" actId="6549"/>
          <ac:spMkLst>
            <pc:docMk/>
            <pc:sldMk cId="1018188992" sldId="462"/>
            <ac:spMk id="2" creationId="{00000000-0000-0000-0000-000000000000}"/>
          </ac:spMkLst>
        </pc:spChg>
      </pc:sldChg>
      <pc:sldChg chg="modSp mod">
        <pc:chgData name="Mattijs Cuppens" userId="06b2931a5babcac0" providerId="LiveId" clId="{DF051B0C-D8F1-6C44-85DE-2D881F220050}" dt="2020-12-06T22:51:51.558" v="187" actId="14826"/>
        <pc:sldMkLst>
          <pc:docMk/>
          <pc:sldMk cId="1018188992" sldId="463"/>
        </pc:sldMkLst>
        <pc:spChg chg="mod">
          <ac:chgData name="Mattijs Cuppens" userId="06b2931a5babcac0" providerId="LiveId" clId="{DF051B0C-D8F1-6C44-85DE-2D881F220050}" dt="2020-12-06T22:51:04.547" v="186" actId="20577"/>
          <ac:spMkLst>
            <pc:docMk/>
            <pc:sldMk cId="1018188992" sldId="463"/>
            <ac:spMk id="2" creationId="{00000000-0000-0000-0000-000000000000}"/>
          </ac:spMkLst>
        </pc:spChg>
        <pc:picChg chg="mod">
          <ac:chgData name="Mattijs Cuppens" userId="06b2931a5babcac0" providerId="LiveId" clId="{DF051B0C-D8F1-6C44-85DE-2D881F220050}" dt="2020-12-06T22:51:51.558" v="187" actId="14826"/>
          <ac:picMkLst>
            <pc:docMk/>
            <pc:sldMk cId="1018188992" sldId="463"/>
            <ac:picMk id="11" creationId="{00000000-0000-0000-0000-000000000000}"/>
          </ac:picMkLst>
        </pc:picChg>
      </pc:sldChg>
      <pc:sldChg chg="modSp modAnim">
        <pc:chgData name="Mattijs Cuppens" userId="06b2931a5babcac0" providerId="LiveId" clId="{DF051B0C-D8F1-6C44-85DE-2D881F220050}" dt="2020-12-07T12:03:36.622" v="7757" actId="6549"/>
        <pc:sldMkLst>
          <pc:docMk/>
          <pc:sldMk cId="1018188992" sldId="464"/>
        </pc:sldMkLst>
        <pc:spChg chg="mod">
          <ac:chgData name="Mattijs Cuppens" userId="06b2931a5babcac0" providerId="LiveId" clId="{DF051B0C-D8F1-6C44-85DE-2D881F220050}" dt="2020-12-07T12:03:36.622" v="7757" actId="6549"/>
          <ac:spMkLst>
            <pc:docMk/>
            <pc:sldMk cId="1018188992" sldId="464"/>
            <ac:spMk id="2" creationId="{00000000-0000-0000-0000-000000000000}"/>
          </ac:spMkLst>
        </pc:spChg>
      </pc:sldChg>
      <pc:sldChg chg="modSp mod">
        <pc:chgData name="Mattijs Cuppens" userId="06b2931a5babcac0" providerId="LiveId" clId="{DF051B0C-D8F1-6C44-85DE-2D881F220050}" dt="2020-12-07T11:56:55.715" v="7479" actId="20577"/>
        <pc:sldMkLst>
          <pc:docMk/>
          <pc:sldMk cId="1018188992" sldId="465"/>
        </pc:sldMkLst>
        <pc:spChg chg="mod">
          <ac:chgData name="Mattijs Cuppens" userId="06b2931a5babcac0" providerId="LiveId" clId="{DF051B0C-D8F1-6C44-85DE-2D881F220050}" dt="2020-12-07T11:56:55.715" v="7479" actId="20577"/>
          <ac:spMkLst>
            <pc:docMk/>
            <pc:sldMk cId="1018188992" sldId="465"/>
            <ac:spMk id="2" creationId="{00000000-0000-0000-0000-000000000000}"/>
          </ac:spMkLst>
        </pc:spChg>
      </pc:sldChg>
      <pc:sldChg chg="modSp mod modAnim">
        <pc:chgData name="Mattijs Cuppens" userId="06b2931a5babcac0" providerId="LiveId" clId="{DF051B0C-D8F1-6C44-85DE-2D881F220050}" dt="2020-12-19T17:44:42.038" v="9487" actId="20577"/>
        <pc:sldMkLst>
          <pc:docMk/>
          <pc:sldMk cId="3149772800" sldId="467"/>
        </pc:sldMkLst>
        <pc:spChg chg="mod">
          <ac:chgData name="Mattijs Cuppens" userId="06b2931a5babcac0" providerId="LiveId" clId="{DF051B0C-D8F1-6C44-85DE-2D881F220050}" dt="2020-12-19T17:44:42.038" v="9487" actId="20577"/>
          <ac:spMkLst>
            <pc:docMk/>
            <pc:sldMk cId="3149772800" sldId="467"/>
            <ac:spMk id="3" creationId="{00000000-0000-0000-0000-000000000000}"/>
          </ac:spMkLst>
        </pc:spChg>
        <pc:spChg chg="mod">
          <ac:chgData name="Mattijs Cuppens" userId="06b2931a5babcac0" providerId="LiveId" clId="{DF051B0C-D8F1-6C44-85DE-2D881F220050}" dt="2020-12-07T09:50:29.095" v="4537" actId="404"/>
          <ac:spMkLst>
            <pc:docMk/>
            <pc:sldMk cId="3149772800" sldId="467"/>
            <ac:spMk id="5" creationId="{00000000-0000-0000-0000-000000000000}"/>
          </ac:spMkLst>
        </pc:spChg>
      </pc:sldChg>
      <pc:sldChg chg="modSp">
        <pc:chgData name="Mattijs Cuppens" userId="06b2931a5babcac0" providerId="LiveId" clId="{DF051B0C-D8F1-6C44-85DE-2D881F220050}" dt="2020-12-07T10:52:32.943" v="4818" actId="313"/>
        <pc:sldMkLst>
          <pc:docMk/>
          <pc:sldMk cId="3149772800" sldId="468"/>
        </pc:sldMkLst>
        <pc:spChg chg="mod">
          <ac:chgData name="Mattijs Cuppens" userId="06b2931a5babcac0" providerId="LiveId" clId="{DF051B0C-D8F1-6C44-85DE-2D881F220050}" dt="2020-12-07T10:52:32.943" v="4818" actId="313"/>
          <ac:spMkLst>
            <pc:docMk/>
            <pc:sldMk cId="3149772800" sldId="468"/>
            <ac:spMk id="4" creationId="{00000000-0000-0000-0000-000000000000}"/>
          </ac:spMkLst>
        </pc:spChg>
      </pc:sldChg>
      <pc:sldChg chg="modSp mod modAnim">
        <pc:chgData name="Mattijs Cuppens" userId="06b2931a5babcac0" providerId="LiveId" clId="{DF051B0C-D8F1-6C44-85DE-2D881F220050}" dt="2020-12-07T11:55:00.709" v="7366" actId="14100"/>
        <pc:sldMkLst>
          <pc:docMk/>
          <pc:sldMk cId="2023880318" sldId="470"/>
        </pc:sldMkLst>
        <pc:spChg chg="mod">
          <ac:chgData name="Mattijs Cuppens" userId="06b2931a5babcac0" providerId="LiveId" clId="{DF051B0C-D8F1-6C44-85DE-2D881F220050}" dt="2020-12-07T11:55:00.709" v="7366" actId="14100"/>
          <ac:spMkLst>
            <pc:docMk/>
            <pc:sldMk cId="2023880318" sldId="470"/>
            <ac:spMk id="4" creationId="{00000000-0000-0000-0000-000000000000}"/>
          </ac:spMkLst>
        </pc:spChg>
      </pc:sldChg>
      <pc:sldChg chg="addSp delSp modSp mod delAnim modAnim">
        <pc:chgData name="Mattijs Cuppens" userId="06b2931a5babcac0" providerId="LiveId" clId="{DF051B0C-D8F1-6C44-85DE-2D881F220050}" dt="2020-12-07T11:49:03.999" v="7101"/>
        <pc:sldMkLst>
          <pc:docMk/>
          <pc:sldMk cId="2023880318" sldId="472"/>
        </pc:sldMkLst>
        <pc:spChg chg="del">
          <ac:chgData name="Mattijs Cuppens" userId="06b2931a5babcac0" providerId="LiveId" clId="{DF051B0C-D8F1-6C44-85DE-2D881F220050}" dt="2020-12-07T11:46:58.404" v="6935" actId="478"/>
          <ac:spMkLst>
            <pc:docMk/>
            <pc:sldMk cId="2023880318" sldId="472"/>
            <ac:spMk id="10" creationId="{00000000-0000-0000-0000-000000000000}"/>
          </ac:spMkLst>
        </pc:spChg>
        <pc:spChg chg="del">
          <ac:chgData name="Mattijs Cuppens" userId="06b2931a5babcac0" providerId="LiveId" clId="{DF051B0C-D8F1-6C44-85DE-2D881F220050}" dt="2020-12-07T11:46:58.404" v="6935" actId="478"/>
          <ac:spMkLst>
            <pc:docMk/>
            <pc:sldMk cId="2023880318" sldId="472"/>
            <ac:spMk id="11" creationId="{00000000-0000-0000-0000-000000000000}"/>
          </ac:spMkLst>
        </pc:spChg>
        <pc:spChg chg="del">
          <ac:chgData name="Mattijs Cuppens" userId="06b2931a5babcac0" providerId="LiveId" clId="{DF051B0C-D8F1-6C44-85DE-2D881F220050}" dt="2020-12-07T11:46:58.404" v="6935" actId="478"/>
          <ac:spMkLst>
            <pc:docMk/>
            <pc:sldMk cId="2023880318" sldId="472"/>
            <ac:spMk id="12" creationId="{00000000-0000-0000-0000-000000000000}"/>
          </ac:spMkLst>
        </pc:spChg>
        <pc:spChg chg="del">
          <ac:chgData name="Mattijs Cuppens" userId="06b2931a5babcac0" providerId="LiveId" clId="{DF051B0C-D8F1-6C44-85DE-2D881F220050}" dt="2020-12-07T11:46:58.404" v="6935" actId="478"/>
          <ac:spMkLst>
            <pc:docMk/>
            <pc:sldMk cId="2023880318" sldId="472"/>
            <ac:spMk id="13" creationId="{00000000-0000-0000-0000-000000000000}"/>
          </ac:spMkLst>
        </pc:spChg>
        <pc:spChg chg="mod">
          <ac:chgData name="Mattijs Cuppens" userId="06b2931a5babcac0" providerId="LiveId" clId="{DF051B0C-D8F1-6C44-85DE-2D881F220050}" dt="2020-12-07T11:48:44.118" v="7100" actId="114"/>
          <ac:spMkLst>
            <pc:docMk/>
            <pc:sldMk cId="2023880318" sldId="472"/>
            <ac:spMk id="14" creationId="{00000000-0000-0000-0000-000000000000}"/>
          </ac:spMkLst>
        </pc:spChg>
        <pc:spChg chg="mod">
          <ac:chgData name="Mattijs Cuppens" userId="06b2931a5babcac0" providerId="LiveId" clId="{DF051B0C-D8F1-6C44-85DE-2D881F220050}" dt="2020-12-07T11:48:39.710" v="7099" actId="114"/>
          <ac:spMkLst>
            <pc:docMk/>
            <pc:sldMk cId="2023880318" sldId="472"/>
            <ac:spMk id="15" creationId="{00000000-0000-0000-0000-000000000000}"/>
          </ac:spMkLst>
        </pc:spChg>
        <pc:spChg chg="del mod">
          <ac:chgData name="Mattijs Cuppens" userId="06b2931a5babcac0" providerId="LiveId" clId="{DF051B0C-D8F1-6C44-85DE-2D881F220050}" dt="2020-12-07T11:46:58.404" v="6935" actId="478"/>
          <ac:spMkLst>
            <pc:docMk/>
            <pc:sldMk cId="2023880318" sldId="472"/>
            <ac:spMk id="16" creationId="{00000000-0000-0000-0000-000000000000}"/>
          </ac:spMkLst>
        </pc:spChg>
        <pc:spChg chg="add mod">
          <ac:chgData name="Mattijs Cuppens" userId="06b2931a5babcac0" providerId="LiveId" clId="{DF051B0C-D8F1-6C44-85DE-2D881F220050}" dt="2020-12-07T11:47:21.010" v="6938" actId="1076"/>
          <ac:spMkLst>
            <pc:docMk/>
            <pc:sldMk cId="2023880318" sldId="472"/>
            <ac:spMk id="17" creationId="{0576CE31-5292-0944-A46E-BDE0EC4652F7}"/>
          </ac:spMkLst>
        </pc:spChg>
        <pc:spChg chg="add mod">
          <ac:chgData name="Mattijs Cuppens" userId="06b2931a5babcac0" providerId="LiveId" clId="{DF051B0C-D8F1-6C44-85DE-2D881F220050}" dt="2020-12-07T11:48:33.356" v="7098" actId="14100"/>
          <ac:spMkLst>
            <pc:docMk/>
            <pc:sldMk cId="2023880318" sldId="472"/>
            <ac:spMk id="18" creationId="{7ABDB2DC-1476-FC4B-A023-B35759A5C942}"/>
          </ac:spMkLst>
        </pc:spChg>
        <pc:spChg chg="mod">
          <ac:chgData name="Mattijs Cuppens" userId="06b2931a5babcac0" providerId="LiveId" clId="{DF051B0C-D8F1-6C44-85DE-2D881F220050}" dt="2020-12-07T11:47:14.484" v="6937" actId="1076"/>
          <ac:spMkLst>
            <pc:docMk/>
            <pc:sldMk cId="2023880318" sldId="472"/>
            <ac:spMk id="25602" creationId="{00000000-0000-0000-0000-000000000000}"/>
          </ac:spMkLst>
        </pc:spChg>
        <pc:spChg chg="del mod">
          <ac:chgData name="Mattijs Cuppens" userId="06b2931a5babcac0" providerId="LiveId" clId="{DF051B0C-D8F1-6C44-85DE-2D881F220050}" dt="2020-12-07T11:46:58.404" v="6935" actId="478"/>
          <ac:spMkLst>
            <pc:docMk/>
            <pc:sldMk cId="2023880318" sldId="472"/>
            <ac:spMk id="25604" creationId="{00000000-0000-0000-0000-000000000000}"/>
          </ac:spMkLst>
        </pc:spChg>
        <pc:picChg chg="mod">
          <ac:chgData name="Mattijs Cuppens" userId="06b2931a5babcac0" providerId="LiveId" clId="{DF051B0C-D8F1-6C44-85DE-2D881F220050}" dt="2020-12-07T11:47:21.010" v="6938" actId="1076"/>
          <ac:picMkLst>
            <pc:docMk/>
            <pc:sldMk cId="2023880318" sldId="472"/>
            <ac:picMk id="2" creationId="{00000000-0000-0000-0000-000000000000}"/>
          </ac:picMkLst>
        </pc:picChg>
        <pc:picChg chg="del">
          <ac:chgData name="Mattijs Cuppens" userId="06b2931a5babcac0" providerId="LiveId" clId="{DF051B0C-D8F1-6C44-85DE-2D881F220050}" dt="2020-12-07T11:46:58.404" v="6935" actId="478"/>
          <ac:picMkLst>
            <pc:docMk/>
            <pc:sldMk cId="2023880318" sldId="472"/>
            <ac:picMk id="3" creationId="{00000000-0000-0000-0000-000000000000}"/>
          </ac:picMkLst>
        </pc:picChg>
        <pc:picChg chg="del">
          <ac:chgData name="Mattijs Cuppens" userId="06b2931a5babcac0" providerId="LiveId" clId="{DF051B0C-D8F1-6C44-85DE-2D881F220050}" dt="2020-12-07T11:46:58.404" v="6935" actId="478"/>
          <ac:picMkLst>
            <pc:docMk/>
            <pc:sldMk cId="2023880318" sldId="472"/>
            <ac:picMk id="4" creationId="{00000000-0000-0000-0000-000000000000}"/>
          </ac:picMkLst>
        </pc:picChg>
        <pc:picChg chg="del">
          <ac:chgData name="Mattijs Cuppens" userId="06b2931a5babcac0" providerId="LiveId" clId="{DF051B0C-D8F1-6C44-85DE-2D881F220050}" dt="2020-12-07T11:46:58.404" v="6935" actId="478"/>
          <ac:picMkLst>
            <pc:docMk/>
            <pc:sldMk cId="2023880318" sldId="472"/>
            <ac:picMk id="5" creationId="{00000000-0000-0000-0000-000000000000}"/>
          </ac:picMkLst>
        </pc:picChg>
        <pc:picChg chg="del">
          <ac:chgData name="Mattijs Cuppens" userId="06b2931a5babcac0" providerId="LiveId" clId="{DF051B0C-D8F1-6C44-85DE-2D881F220050}" dt="2020-12-07T11:46:58.404" v="6935" actId="478"/>
          <ac:picMkLst>
            <pc:docMk/>
            <pc:sldMk cId="2023880318" sldId="472"/>
            <ac:picMk id="6" creationId="{00000000-0000-0000-0000-000000000000}"/>
          </ac:picMkLst>
        </pc:picChg>
        <pc:picChg chg="del mod">
          <ac:chgData name="Mattijs Cuppens" userId="06b2931a5babcac0" providerId="LiveId" clId="{DF051B0C-D8F1-6C44-85DE-2D881F220050}" dt="2020-12-07T11:46:58.404" v="6935" actId="478"/>
          <ac:picMkLst>
            <pc:docMk/>
            <pc:sldMk cId="2023880318" sldId="472"/>
            <ac:picMk id="7" creationId="{00000000-0000-0000-0000-000000000000}"/>
          </ac:picMkLst>
        </pc:picChg>
        <pc:picChg chg="del">
          <ac:chgData name="Mattijs Cuppens" userId="06b2931a5babcac0" providerId="LiveId" clId="{DF051B0C-D8F1-6C44-85DE-2D881F220050}" dt="2020-12-07T11:46:58.404" v="6935" actId="478"/>
          <ac:picMkLst>
            <pc:docMk/>
            <pc:sldMk cId="2023880318" sldId="472"/>
            <ac:picMk id="8" creationId="{00000000-0000-0000-0000-000000000000}"/>
          </ac:picMkLst>
        </pc:picChg>
        <pc:picChg chg="mod">
          <ac:chgData name="Mattijs Cuppens" userId="06b2931a5babcac0" providerId="LiveId" clId="{DF051B0C-D8F1-6C44-85DE-2D881F220050}" dt="2020-12-07T11:47:21.010" v="6938" actId="1076"/>
          <ac:picMkLst>
            <pc:docMk/>
            <pc:sldMk cId="2023880318" sldId="472"/>
            <ac:picMk id="9" creationId="{00000000-0000-0000-0000-000000000000}"/>
          </ac:picMkLst>
        </pc:picChg>
        <pc:picChg chg="add mod">
          <ac:chgData name="Mattijs Cuppens" userId="06b2931a5babcac0" providerId="LiveId" clId="{DF051B0C-D8F1-6C44-85DE-2D881F220050}" dt="2020-12-07T11:47:38.407" v="6941" actId="14100"/>
          <ac:picMkLst>
            <pc:docMk/>
            <pc:sldMk cId="2023880318" sldId="472"/>
            <ac:picMk id="5122" creationId="{B717AF43-E3C4-3C43-B295-DF72483ABE2B}"/>
          </ac:picMkLst>
        </pc:picChg>
      </pc:sldChg>
      <pc:sldChg chg="modSp">
        <pc:chgData name="Mattijs Cuppens" userId="06b2931a5babcac0" providerId="LiveId" clId="{DF051B0C-D8F1-6C44-85DE-2D881F220050}" dt="2020-12-06T22:54:39.281" v="202" actId="14826"/>
        <pc:sldMkLst>
          <pc:docMk/>
          <pc:sldMk cId="2023880318" sldId="473"/>
        </pc:sldMkLst>
        <pc:picChg chg="mod">
          <ac:chgData name="Mattijs Cuppens" userId="06b2931a5babcac0" providerId="LiveId" clId="{DF051B0C-D8F1-6C44-85DE-2D881F220050}" dt="2020-12-06T22:54:39.281" v="202" actId="14826"/>
          <ac:picMkLst>
            <pc:docMk/>
            <pc:sldMk cId="2023880318" sldId="473"/>
            <ac:picMk id="2" creationId="{00000000-0000-0000-0000-000000000000}"/>
          </ac:picMkLst>
        </pc:picChg>
      </pc:sldChg>
      <pc:sldChg chg="delSp mod">
        <pc:chgData name="Mattijs Cuppens" userId="06b2931a5babcac0" providerId="LiveId" clId="{DF051B0C-D8F1-6C44-85DE-2D881F220050}" dt="2020-12-06T22:55:01.654" v="203" actId="478"/>
        <pc:sldMkLst>
          <pc:docMk/>
          <pc:sldMk cId="2023880318" sldId="474"/>
        </pc:sldMkLst>
        <pc:spChg chg="del">
          <ac:chgData name="Mattijs Cuppens" userId="06b2931a5babcac0" providerId="LiveId" clId="{DF051B0C-D8F1-6C44-85DE-2D881F220050}" dt="2020-12-06T22:55:01.654" v="203" actId="478"/>
          <ac:spMkLst>
            <pc:docMk/>
            <pc:sldMk cId="2023880318" sldId="474"/>
            <ac:spMk id="7" creationId="{00000000-0000-0000-0000-000000000000}"/>
          </ac:spMkLst>
        </pc:spChg>
      </pc:sldChg>
      <pc:sldChg chg="modSp modAnim">
        <pc:chgData name="Mattijs Cuppens" userId="06b2931a5babcac0" providerId="LiveId" clId="{DF051B0C-D8F1-6C44-85DE-2D881F220050}" dt="2020-12-19T18:03:28.189" v="9497" actId="20577"/>
        <pc:sldMkLst>
          <pc:docMk/>
          <pc:sldMk cId="2696331798" sldId="475"/>
        </pc:sldMkLst>
        <pc:spChg chg="mod">
          <ac:chgData name="Mattijs Cuppens" userId="06b2931a5babcac0" providerId="LiveId" clId="{DF051B0C-D8F1-6C44-85DE-2D881F220050}" dt="2020-12-19T18:03:28.189" v="9497" actId="20577"/>
          <ac:spMkLst>
            <pc:docMk/>
            <pc:sldMk cId="2696331798" sldId="475"/>
            <ac:spMk id="5" creationId="{00000000-0000-0000-0000-000000000000}"/>
          </ac:spMkLst>
        </pc:spChg>
      </pc:sldChg>
      <pc:sldChg chg="addSp delSp modSp mod delAnim">
        <pc:chgData name="Mattijs Cuppens" userId="06b2931a5babcac0" providerId="LiveId" clId="{DF051B0C-D8F1-6C44-85DE-2D881F220050}" dt="2020-12-07T11:21:03.893" v="6032" actId="20577"/>
        <pc:sldMkLst>
          <pc:docMk/>
          <pc:sldMk cId="2563930097" sldId="477"/>
        </pc:sldMkLst>
        <pc:spChg chg="mod">
          <ac:chgData name="Mattijs Cuppens" userId="06b2931a5babcac0" providerId="LiveId" clId="{DF051B0C-D8F1-6C44-85DE-2D881F220050}" dt="2020-12-06T23:25:24.404" v="745" actId="20577"/>
          <ac:spMkLst>
            <pc:docMk/>
            <pc:sldMk cId="2563930097" sldId="477"/>
            <ac:spMk id="3" creationId="{00000000-0000-0000-0000-000000000000}"/>
          </ac:spMkLst>
        </pc:spChg>
        <pc:spChg chg="add mod">
          <ac:chgData name="Mattijs Cuppens" userId="06b2931a5babcac0" providerId="LiveId" clId="{DF051B0C-D8F1-6C44-85DE-2D881F220050}" dt="2020-12-07T11:21:03.893" v="6032" actId="20577"/>
          <ac:spMkLst>
            <pc:docMk/>
            <pc:sldMk cId="2563930097" sldId="477"/>
            <ac:spMk id="4" creationId="{5BA304E2-39EF-C340-917A-A2608675FA0E}"/>
          </ac:spMkLst>
        </pc:spChg>
        <pc:spChg chg="del">
          <ac:chgData name="Mattijs Cuppens" userId="06b2931a5babcac0" providerId="LiveId" clId="{DF051B0C-D8F1-6C44-85DE-2D881F220050}" dt="2020-12-06T23:24:31.175" v="726" actId="478"/>
          <ac:spMkLst>
            <pc:docMk/>
            <pc:sldMk cId="2563930097" sldId="477"/>
            <ac:spMk id="12" creationId="{00000000-0000-0000-0000-000000000000}"/>
          </ac:spMkLst>
        </pc:spChg>
        <pc:spChg chg="del">
          <ac:chgData name="Mattijs Cuppens" userId="06b2931a5babcac0" providerId="LiveId" clId="{DF051B0C-D8F1-6C44-85DE-2D881F220050}" dt="2020-12-06T23:24:29.218" v="725" actId="478"/>
          <ac:spMkLst>
            <pc:docMk/>
            <pc:sldMk cId="2563930097" sldId="477"/>
            <ac:spMk id="14" creationId="{00000000-0000-0000-0000-000000000000}"/>
          </ac:spMkLst>
        </pc:spChg>
        <pc:picChg chg="mod">
          <ac:chgData name="Mattijs Cuppens" userId="06b2931a5babcac0" providerId="LiveId" clId="{DF051B0C-D8F1-6C44-85DE-2D881F220050}" dt="2020-12-06T23:24:22.900" v="724" actId="14826"/>
          <ac:picMkLst>
            <pc:docMk/>
            <pc:sldMk cId="2563930097" sldId="477"/>
            <ac:picMk id="2" creationId="{00000000-0000-0000-0000-000000000000}"/>
          </ac:picMkLst>
        </pc:picChg>
      </pc:sldChg>
      <pc:sldChg chg="addSp delSp modSp mod modAnim">
        <pc:chgData name="Mattijs Cuppens" userId="06b2931a5babcac0" providerId="LiveId" clId="{DF051B0C-D8F1-6C44-85DE-2D881F220050}" dt="2020-12-07T11:22:31.388" v="6088" actId="1076"/>
        <pc:sldMkLst>
          <pc:docMk/>
          <pc:sldMk cId="2563930097" sldId="478"/>
        </pc:sldMkLst>
        <pc:spChg chg="mod">
          <ac:chgData name="Mattijs Cuppens" userId="06b2931a5babcac0" providerId="LiveId" clId="{DF051B0C-D8F1-6C44-85DE-2D881F220050}" dt="2020-12-07T11:22:31.388" v="6088" actId="1076"/>
          <ac:spMkLst>
            <pc:docMk/>
            <pc:sldMk cId="2563930097" sldId="478"/>
            <ac:spMk id="3" creationId="{00000000-0000-0000-0000-000000000000}"/>
          </ac:spMkLst>
        </pc:spChg>
        <pc:picChg chg="del">
          <ac:chgData name="Mattijs Cuppens" userId="06b2931a5babcac0" providerId="LiveId" clId="{DF051B0C-D8F1-6C44-85DE-2D881F220050}" dt="2020-12-07T08:09:54.038" v="994" actId="478"/>
          <ac:picMkLst>
            <pc:docMk/>
            <pc:sldMk cId="2563930097" sldId="478"/>
            <ac:picMk id="2" creationId="{00000000-0000-0000-0000-000000000000}"/>
          </ac:picMkLst>
        </pc:picChg>
        <pc:picChg chg="add mod modCrop">
          <ac:chgData name="Mattijs Cuppens" userId="06b2931a5babcac0" providerId="LiveId" clId="{DF051B0C-D8F1-6C44-85DE-2D881F220050}" dt="2020-12-07T11:22:27.078" v="6087" actId="732"/>
          <ac:picMkLst>
            <pc:docMk/>
            <pc:sldMk cId="2563930097" sldId="478"/>
            <ac:picMk id="5" creationId="{92D9F892-8145-344B-A6AF-3B842DA1149D}"/>
          </ac:picMkLst>
        </pc:picChg>
      </pc:sldChg>
      <pc:sldChg chg="addSp modSp mod modAnim">
        <pc:chgData name="Mattijs Cuppens" userId="06b2931a5babcac0" providerId="LiveId" clId="{DF051B0C-D8F1-6C44-85DE-2D881F220050}" dt="2020-12-19T18:43:52.567" v="9636" actId="1076"/>
        <pc:sldMkLst>
          <pc:docMk/>
          <pc:sldMk cId="2563930097" sldId="480"/>
        </pc:sldMkLst>
        <pc:spChg chg="mod">
          <ac:chgData name="Mattijs Cuppens" userId="06b2931a5babcac0" providerId="LiveId" clId="{DF051B0C-D8F1-6C44-85DE-2D881F220050}" dt="2020-12-19T18:43:45.496" v="9635" actId="20577"/>
          <ac:spMkLst>
            <pc:docMk/>
            <pc:sldMk cId="2563930097" sldId="480"/>
            <ac:spMk id="3" creationId="{00000000-0000-0000-0000-000000000000}"/>
          </ac:spMkLst>
        </pc:spChg>
        <pc:spChg chg="add mod">
          <ac:chgData name="Mattijs Cuppens" userId="06b2931a5babcac0" providerId="LiveId" clId="{DF051B0C-D8F1-6C44-85DE-2D881F220050}" dt="2020-12-19T18:43:52.567" v="9636" actId="1076"/>
          <ac:spMkLst>
            <pc:docMk/>
            <pc:sldMk cId="2563930097" sldId="480"/>
            <ac:spMk id="5" creationId="{8D671C4D-71C6-3443-BF18-7BE3D42EF339}"/>
          </ac:spMkLst>
        </pc:spChg>
      </pc:sldChg>
      <pc:sldChg chg="del">
        <pc:chgData name="Mattijs Cuppens" userId="06b2931a5babcac0" providerId="LiveId" clId="{DF051B0C-D8F1-6C44-85DE-2D881F220050}" dt="2020-12-07T08:40:32.735" v="2696" actId="2696"/>
        <pc:sldMkLst>
          <pc:docMk/>
          <pc:sldMk cId="2563930097" sldId="481"/>
        </pc:sldMkLst>
      </pc:sldChg>
      <pc:sldChg chg="addSp delSp modSp mod">
        <pc:chgData name="Mattijs Cuppens" userId="06b2931a5babcac0" providerId="LiveId" clId="{DF051B0C-D8F1-6C44-85DE-2D881F220050}" dt="2020-12-07T10:58:11.956" v="4838" actId="20577"/>
        <pc:sldMkLst>
          <pc:docMk/>
          <pc:sldMk cId="2563930097" sldId="482"/>
        </pc:sldMkLst>
        <pc:spChg chg="mod">
          <ac:chgData name="Mattijs Cuppens" userId="06b2931a5babcac0" providerId="LiveId" clId="{DF051B0C-D8F1-6C44-85DE-2D881F220050}" dt="2020-12-07T10:58:11.956" v="4838" actId="20577"/>
          <ac:spMkLst>
            <pc:docMk/>
            <pc:sldMk cId="2563930097" sldId="482"/>
            <ac:spMk id="2" creationId="{00000000-0000-0000-0000-000000000000}"/>
          </ac:spMkLst>
        </pc:spChg>
        <pc:spChg chg="del">
          <ac:chgData name="Mattijs Cuppens" userId="06b2931a5babcac0" providerId="LiveId" clId="{DF051B0C-D8F1-6C44-85DE-2D881F220050}" dt="2020-12-07T08:45:31.150" v="2706" actId="478"/>
          <ac:spMkLst>
            <pc:docMk/>
            <pc:sldMk cId="2563930097" sldId="482"/>
            <ac:spMk id="25603" creationId="{00000000-0000-0000-0000-000000000000}"/>
          </ac:spMkLst>
        </pc:spChg>
        <pc:picChg chg="add del">
          <ac:chgData name="Mattijs Cuppens" userId="06b2931a5babcac0" providerId="LiveId" clId="{DF051B0C-D8F1-6C44-85DE-2D881F220050}" dt="2020-12-07T09:05:12.545" v="2717" actId="478"/>
          <ac:picMkLst>
            <pc:docMk/>
            <pc:sldMk cId="2563930097" sldId="482"/>
            <ac:picMk id="3" creationId="{00000000-0000-0000-0000-000000000000}"/>
          </ac:picMkLst>
        </pc:picChg>
        <pc:picChg chg="mod modCrop">
          <ac:chgData name="Mattijs Cuppens" userId="06b2931a5babcac0" providerId="LiveId" clId="{DF051B0C-D8F1-6C44-85DE-2D881F220050}" dt="2020-12-07T09:05:36.372" v="2721" actId="14100"/>
          <ac:picMkLst>
            <pc:docMk/>
            <pc:sldMk cId="2563930097" sldId="482"/>
            <ac:picMk id="4" creationId="{00000000-0000-0000-0000-000000000000}"/>
          </ac:picMkLst>
        </pc:picChg>
        <pc:picChg chg="add del mod">
          <ac:chgData name="Mattijs Cuppens" userId="06b2931a5babcac0" providerId="LiveId" clId="{DF051B0C-D8F1-6C44-85DE-2D881F220050}" dt="2020-12-07T09:05:42.742" v="2722" actId="1076"/>
          <ac:picMkLst>
            <pc:docMk/>
            <pc:sldMk cId="2563930097" sldId="482"/>
            <ac:picMk id="3074" creationId="{F490373C-EB9B-7C43-8D77-0830F536DFB0}"/>
          </ac:picMkLst>
        </pc:picChg>
      </pc:sldChg>
      <pc:sldChg chg="modSp modAnim">
        <pc:chgData name="Mattijs Cuppens" userId="06b2931a5babcac0" providerId="LiveId" clId="{DF051B0C-D8F1-6C44-85DE-2D881F220050}" dt="2020-12-06T22:57:03.458" v="217" actId="20577"/>
        <pc:sldMkLst>
          <pc:docMk/>
          <pc:sldMk cId="2262697827" sldId="485"/>
        </pc:sldMkLst>
        <pc:spChg chg="mod">
          <ac:chgData name="Mattijs Cuppens" userId="06b2931a5babcac0" providerId="LiveId" clId="{DF051B0C-D8F1-6C44-85DE-2D881F220050}" dt="2020-12-06T22:57:03.458" v="217" actId="20577"/>
          <ac:spMkLst>
            <pc:docMk/>
            <pc:sldMk cId="2262697827" sldId="485"/>
            <ac:spMk id="5" creationId="{00000000-0000-0000-0000-000000000000}"/>
          </ac:spMkLst>
        </pc:spChg>
      </pc:sldChg>
      <pc:sldChg chg="modSp mod ord modAnim">
        <pc:chgData name="Mattijs Cuppens" userId="06b2931a5babcac0" providerId="LiveId" clId="{DF051B0C-D8F1-6C44-85DE-2D881F220050}" dt="2020-12-06T23:29:50.552" v="929" actId="20578"/>
        <pc:sldMkLst>
          <pc:docMk/>
          <pc:sldMk cId="2454317891" sldId="486"/>
        </pc:sldMkLst>
        <pc:spChg chg="mod">
          <ac:chgData name="Mattijs Cuppens" userId="06b2931a5babcac0" providerId="LiveId" clId="{DF051B0C-D8F1-6C44-85DE-2D881F220050}" dt="2020-12-06T23:29:05.461" v="921" actId="6549"/>
          <ac:spMkLst>
            <pc:docMk/>
            <pc:sldMk cId="2454317891" sldId="486"/>
            <ac:spMk id="5" creationId="{00000000-0000-0000-0000-000000000000}"/>
          </ac:spMkLst>
        </pc:spChg>
      </pc:sldChg>
      <pc:sldChg chg="addSp modSp mod modAnim">
        <pc:chgData name="Mattijs Cuppens" userId="06b2931a5babcac0" providerId="LiveId" clId="{DF051B0C-D8F1-6C44-85DE-2D881F220050}" dt="2020-12-07T12:58:18.689" v="9389" actId="14100"/>
        <pc:sldMkLst>
          <pc:docMk/>
          <pc:sldMk cId="1869794125" sldId="487"/>
        </pc:sldMkLst>
        <pc:spChg chg="mod">
          <ac:chgData name="Mattijs Cuppens" userId="06b2931a5babcac0" providerId="LiveId" clId="{DF051B0C-D8F1-6C44-85DE-2D881F220050}" dt="2020-12-07T12:56:10.056" v="9353" actId="20577"/>
          <ac:spMkLst>
            <pc:docMk/>
            <pc:sldMk cId="1869794125" sldId="487"/>
            <ac:spMk id="3" creationId="{00000000-0000-0000-0000-000000000000}"/>
          </ac:spMkLst>
        </pc:spChg>
        <pc:spChg chg="add mod">
          <ac:chgData name="Mattijs Cuppens" userId="06b2931a5babcac0" providerId="LiveId" clId="{DF051B0C-D8F1-6C44-85DE-2D881F220050}" dt="2020-12-07T12:58:18.689" v="9389" actId="14100"/>
          <ac:spMkLst>
            <pc:docMk/>
            <pc:sldMk cId="1869794125" sldId="487"/>
            <ac:spMk id="4" creationId="{AE40EDDB-14BA-4F4B-B9F7-69DE837F5991}"/>
          </ac:spMkLst>
        </pc:spChg>
        <pc:spChg chg="add mod">
          <ac:chgData name="Mattijs Cuppens" userId="06b2931a5babcac0" providerId="LiveId" clId="{DF051B0C-D8F1-6C44-85DE-2D881F220050}" dt="2020-12-07T12:58:15.135" v="9388" actId="14100"/>
          <ac:spMkLst>
            <pc:docMk/>
            <pc:sldMk cId="1869794125" sldId="487"/>
            <ac:spMk id="5" creationId="{136AF0D9-098F-9A4E-BD03-2714B3E6EDBF}"/>
          </ac:spMkLst>
        </pc:spChg>
        <pc:spChg chg="add mod">
          <ac:chgData name="Mattijs Cuppens" userId="06b2931a5babcac0" providerId="LiveId" clId="{DF051B0C-D8F1-6C44-85DE-2D881F220050}" dt="2020-12-07T12:58:11.672" v="9387" actId="1076"/>
          <ac:spMkLst>
            <pc:docMk/>
            <pc:sldMk cId="1869794125" sldId="487"/>
            <ac:spMk id="12" creationId="{952B9724-6E0D-8E41-BDA9-5B393A1BC125}"/>
          </ac:spMkLst>
        </pc:spChg>
      </pc:sldChg>
      <pc:sldChg chg="addSp delSp modSp mod modAnim">
        <pc:chgData name="Mattijs Cuppens" userId="06b2931a5babcac0" providerId="LiveId" clId="{DF051B0C-D8F1-6C44-85DE-2D881F220050}" dt="2020-12-07T13:06:18.102" v="9478"/>
        <pc:sldMkLst>
          <pc:docMk/>
          <pc:sldMk cId="1869794125" sldId="489"/>
        </pc:sldMkLst>
        <pc:spChg chg="mod">
          <ac:chgData name="Mattijs Cuppens" userId="06b2931a5babcac0" providerId="LiveId" clId="{DF051B0C-D8F1-6C44-85DE-2D881F220050}" dt="2020-12-07T11:35:00.615" v="6641" actId="20577"/>
          <ac:spMkLst>
            <pc:docMk/>
            <pc:sldMk cId="1869794125" sldId="489"/>
            <ac:spMk id="2" creationId="{00000000-0000-0000-0000-000000000000}"/>
          </ac:spMkLst>
        </pc:spChg>
        <pc:spChg chg="mod">
          <ac:chgData name="Mattijs Cuppens" userId="06b2931a5babcac0" providerId="LiveId" clId="{DF051B0C-D8F1-6C44-85DE-2D881F220050}" dt="2020-12-07T11:33:48.032" v="6525" actId="1076"/>
          <ac:spMkLst>
            <pc:docMk/>
            <pc:sldMk cId="1869794125" sldId="489"/>
            <ac:spMk id="3" creationId="{00000000-0000-0000-0000-000000000000}"/>
          </ac:spMkLst>
        </pc:spChg>
        <pc:spChg chg="add mod">
          <ac:chgData name="Mattijs Cuppens" userId="06b2931a5babcac0" providerId="LiveId" clId="{DF051B0C-D8F1-6C44-85DE-2D881F220050}" dt="2020-12-07T11:36:17.483" v="6648" actId="14100"/>
          <ac:spMkLst>
            <pc:docMk/>
            <pc:sldMk cId="1869794125" sldId="489"/>
            <ac:spMk id="11" creationId="{666FA871-675E-324F-9559-0407CBCCA7E2}"/>
          </ac:spMkLst>
        </pc:spChg>
        <pc:spChg chg="add mod">
          <ac:chgData name="Mattijs Cuppens" userId="06b2931a5babcac0" providerId="LiveId" clId="{DF051B0C-D8F1-6C44-85DE-2D881F220050}" dt="2020-12-07T13:06:18.102" v="9478"/>
          <ac:spMkLst>
            <pc:docMk/>
            <pc:sldMk cId="1869794125" sldId="489"/>
            <ac:spMk id="12" creationId="{A9853845-2178-C24F-A518-8A76D4A0D744}"/>
          </ac:spMkLst>
        </pc:spChg>
        <pc:picChg chg="add mod">
          <ac:chgData name="Mattijs Cuppens" userId="06b2931a5babcac0" providerId="LiveId" clId="{DF051B0C-D8F1-6C44-85DE-2D881F220050}" dt="2020-12-07T09:09:07.939" v="2794" actId="1076"/>
          <ac:picMkLst>
            <pc:docMk/>
            <pc:sldMk cId="1869794125" sldId="489"/>
            <ac:picMk id="5" creationId="{D40D7271-EBCA-2241-A57C-A9B08F69C525}"/>
          </ac:picMkLst>
        </pc:picChg>
        <pc:picChg chg="del">
          <ac:chgData name="Mattijs Cuppens" userId="06b2931a5babcac0" providerId="LiveId" clId="{DF051B0C-D8F1-6C44-85DE-2D881F220050}" dt="2020-12-07T09:08:08.994" v="2789" actId="478"/>
          <ac:picMkLst>
            <pc:docMk/>
            <pc:sldMk cId="1869794125" sldId="489"/>
            <ac:picMk id="6" creationId="{00000000-0000-0000-0000-000000000000}"/>
          </ac:picMkLst>
        </pc:picChg>
        <pc:picChg chg="add mod">
          <ac:chgData name="Mattijs Cuppens" userId="06b2931a5babcac0" providerId="LiveId" clId="{DF051B0C-D8F1-6C44-85DE-2D881F220050}" dt="2020-12-07T09:09:54.892" v="2800" actId="14100"/>
          <ac:picMkLst>
            <pc:docMk/>
            <pc:sldMk cId="1869794125" sldId="489"/>
            <ac:picMk id="8" creationId="{52C6B5CB-5D17-634F-BD7C-0F437600C3B2}"/>
          </ac:picMkLst>
        </pc:picChg>
      </pc:sldChg>
      <pc:sldChg chg="modSp mod modAnim">
        <pc:chgData name="Mattijs Cuppens" userId="06b2931a5babcac0" providerId="LiveId" clId="{DF051B0C-D8F1-6C44-85DE-2D881F220050}" dt="2020-12-07T09:23:04.676" v="3622" actId="20577"/>
        <pc:sldMkLst>
          <pc:docMk/>
          <pc:sldMk cId="2244409575" sldId="490"/>
        </pc:sldMkLst>
        <pc:spChg chg="mod">
          <ac:chgData name="Mattijs Cuppens" userId="06b2931a5babcac0" providerId="LiveId" clId="{DF051B0C-D8F1-6C44-85DE-2D881F220050}" dt="2020-12-07T09:23:04.676" v="3622" actId="20577"/>
          <ac:spMkLst>
            <pc:docMk/>
            <pc:sldMk cId="2244409575" sldId="490"/>
            <ac:spMk id="5" creationId="{00000000-0000-0000-0000-000000000000}"/>
          </ac:spMkLst>
        </pc:spChg>
        <pc:picChg chg="mod modCrop">
          <ac:chgData name="Mattijs Cuppens" userId="06b2931a5babcac0" providerId="LiveId" clId="{DF051B0C-D8F1-6C44-85DE-2D881F220050}" dt="2020-12-07T09:14:15.079" v="3137" actId="14100"/>
          <ac:picMkLst>
            <pc:docMk/>
            <pc:sldMk cId="2244409575" sldId="490"/>
            <ac:picMk id="4" creationId="{00000000-0000-0000-0000-000000000000}"/>
          </ac:picMkLst>
        </pc:picChg>
      </pc:sldChg>
      <pc:sldChg chg="modSp mod">
        <pc:chgData name="Mattijs Cuppens" userId="06b2931a5babcac0" providerId="LiveId" clId="{DF051B0C-D8F1-6C44-85DE-2D881F220050}" dt="2020-12-07T11:12:20.074" v="5592" actId="207"/>
        <pc:sldMkLst>
          <pc:docMk/>
          <pc:sldMk cId="3391017100" sldId="491"/>
        </pc:sldMkLst>
        <pc:spChg chg="mod">
          <ac:chgData name="Mattijs Cuppens" userId="06b2931a5babcac0" providerId="LiveId" clId="{DF051B0C-D8F1-6C44-85DE-2D881F220050}" dt="2020-12-07T11:12:20.074" v="5592" actId="207"/>
          <ac:spMkLst>
            <pc:docMk/>
            <pc:sldMk cId="3391017100" sldId="491"/>
            <ac:spMk id="2" creationId="{00000000-0000-0000-0000-000000000000}"/>
          </ac:spMkLst>
        </pc:spChg>
      </pc:sldChg>
      <pc:sldChg chg="modSp modAnim">
        <pc:chgData name="Mattijs Cuppens" userId="06b2931a5babcac0" providerId="LiveId" clId="{DF051B0C-D8F1-6C44-85DE-2D881F220050}" dt="2020-12-07T09:26:17.123" v="3797" actId="20577"/>
        <pc:sldMkLst>
          <pc:docMk/>
          <pc:sldMk cId="3391017100" sldId="492"/>
        </pc:sldMkLst>
        <pc:spChg chg="mod">
          <ac:chgData name="Mattijs Cuppens" userId="06b2931a5babcac0" providerId="LiveId" clId="{DF051B0C-D8F1-6C44-85DE-2D881F220050}" dt="2020-12-07T09:26:17.123" v="3797" actId="20577"/>
          <ac:spMkLst>
            <pc:docMk/>
            <pc:sldMk cId="3391017100" sldId="492"/>
            <ac:spMk id="2" creationId="{00000000-0000-0000-0000-000000000000}"/>
          </ac:spMkLst>
        </pc:spChg>
        <pc:picChg chg="mod">
          <ac:chgData name="Mattijs Cuppens" userId="06b2931a5babcac0" providerId="LiveId" clId="{DF051B0C-D8F1-6C44-85DE-2D881F220050}" dt="2020-12-07T09:25:06.260" v="3782" actId="14826"/>
          <ac:picMkLst>
            <pc:docMk/>
            <pc:sldMk cId="3391017100" sldId="492"/>
            <ac:picMk id="4" creationId="{00000000-0000-0000-0000-000000000000}"/>
          </ac:picMkLst>
        </pc:picChg>
      </pc:sldChg>
      <pc:sldChg chg="modSp mod">
        <pc:chgData name="Mattijs Cuppens" userId="06b2931a5babcac0" providerId="LiveId" clId="{DF051B0C-D8F1-6C44-85DE-2D881F220050}" dt="2020-12-07T11:39:11.420" v="6766" actId="14100"/>
        <pc:sldMkLst>
          <pc:docMk/>
          <pc:sldMk cId="3391017100" sldId="493"/>
        </pc:sldMkLst>
        <pc:spChg chg="mod">
          <ac:chgData name="Mattijs Cuppens" userId="06b2931a5babcac0" providerId="LiveId" clId="{DF051B0C-D8F1-6C44-85DE-2D881F220050}" dt="2020-12-07T11:39:11.420" v="6766" actId="14100"/>
          <ac:spMkLst>
            <pc:docMk/>
            <pc:sldMk cId="3391017100" sldId="493"/>
            <ac:spMk id="3" creationId="{00000000-0000-0000-0000-000000000000}"/>
          </ac:spMkLst>
        </pc:spChg>
      </pc:sldChg>
      <pc:sldChg chg="modSp modAnim">
        <pc:chgData name="Mattijs Cuppens" userId="06b2931a5babcac0" providerId="LiveId" clId="{DF051B0C-D8F1-6C44-85DE-2D881F220050}" dt="2020-12-07T09:33:10.826" v="3915" actId="6549"/>
        <pc:sldMkLst>
          <pc:docMk/>
          <pc:sldMk cId="3391017100" sldId="495"/>
        </pc:sldMkLst>
        <pc:spChg chg="mod">
          <ac:chgData name="Mattijs Cuppens" userId="06b2931a5babcac0" providerId="LiveId" clId="{DF051B0C-D8F1-6C44-85DE-2D881F220050}" dt="2020-12-07T09:33:10.826" v="3915" actId="6549"/>
          <ac:spMkLst>
            <pc:docMk/>
            <pc:sldMk cId="3391017100" sldId="495"/>
            <ac:spMk id="2" creationId="{00000000-0000-0000-0000-000000000000}"/>
          </ac:spMkLst>
        </pc:spChg>
      </pc:sldChg>
      <pc:sldChg chg="modSp mod">
        <pc:chgData name="Mattijs Cuppens" userId="06b2931a5babcac0" providerId="LiveId" clId="{DF051B0C-D8F1-6C44-85DE-2D881F220050}" dt="2020-12-07T09:34:06.032" v="3921" actId="1076"/>
        <pc:sldMkLst>
          <pc:docMk/>
          <pc:sldMk cId="3391017100" sldId="496"/>
        </pc:sldMkLst>
        <pc:picChg chg="mod modCrop">
          <ac:chgData name="Mattijs Cuppens" userId="06b2931a5babcac0" providerId="LiveId" clId="{DF051B0C-D8F1-6C44-85DE-2D881F220050}" dt="2020-12-07T09:34:06.032" v="3921" actId="1076"/>
          <ac:picMkLst>
            <pc:docMk/>
            <pc:sldMk cId="3391017100" sldId="496"/>
            <ac:picMk id="5" creationId="{00000000-0000-0000-0000-000000000000}"/>
          </ac:picMkLst>
        </pc:picChg>
      </pc:sldChg>
      <pc:sldChg chg="delSp modSp mod">
        <pc:chgData name="Mattijs Cuppens" userId="06b2931a5babcac0" providerId="LiveId" clId="{DF051B0C-D8F1-6C44-85DE-2D881F220050}" dt="2020-12-07T09:36:52.197" v="3975" actId="6549"/>
        <pc:sldMkLst>
          <pc:docMk/>
          <pc:sldMk cId="1316456582" sldId="498"/>
        </pc:sldMkLst>
        <pc:spChg chg="mod">
          <ac:chgData name="Mattijs Cuppens" userId="06b2931a5babcac0" providerId="LiveId" clId="{DF051B0C-D8F1-6C44-85DE-2D881F220050}" dt="2020-12-07T09:36:52.197" v="3975" actId="6549"/>
          <ac:spMkLst>
            <pc:docMk/>
            <pc:sldMk cId="1316456582" sldId="498"/>
            <ac:spMk id="3" creationId="{00000000-0000-0000-0000-000000000000}"/>
          </ac:spMkLst>
        </pc:spChg>
        <pc:picChg chg="del">
          <ac:chgData name="Mattijs Cuppens" userId="06b2931a5babcac0" providerId="LiveId" clId="{DF051B0C-D8F1-6C44-85DE-2D881F220050}" dt="2020-12-07T09:34:50.783" v="3922" actId="478"/>
          <ac:picMkLst>
            <pc:docMk/>
            <pc:sldMk cId="1316456582" sldId="498"/>
            <ac:picMk id="4" creationId="{00000000-0000-0000-0000-000000000000}"/>
          </ac:picMkLst>
        </pc:picChg>
      </pc:sldChg>
      <pc:sldChg chg="delSp modSp mod">
        <pc:chgData name="Mattijs Cuppens" userId="06b2931a5babcac0" providerId="LiveId" clId="{DF051B0C-D8F1-6C44-85DE-2D881F220050}" dt="2020-12-07T09:37:21.088" v="3977" actId="478"/>
        <pc:sldMkLst>
          <pc:docMk/>
          <pc:sldMk cId="3669819291" sldId="499"/>
        </pc:sldMkLst>
        <pc:spChg chg="del mod">
          <ac:chgData name="Mattijs Cuppens" userId="06b2931a5babcac0" providerId="LiveId" clId="{DF051B0C-D8F1-6C44-85DE-2D881F220050}" dt="2020-12-07T09:37:21.088" v="3977" actId="478"/>
          <ac:spMkLst>
            <pc:docMk/>
            <pc:sldMk cId="3669819291" sldId="499"/>
            <ac:spMk id="10" creationId="{00000000-0000-0000-0000-000000000000}"/>
          </ac:spMkLst>
        </pc:spChg>
      </pc:sldChg>
      <pc:sldChg chg="addSp delSp modSp mod addAnim delAnim modAnim">
        <pc:chgData name="Mattijs Cuppens" userId="06b2931a5babcac0" providerId="LiveId" clId="{DF051B0C-D8F1-6C44-85DE-2D881F220050}" dt="2020-12-06T23:23:40.424" v="723" actId="206"/>
        <pc:sldMkLst>
          <pc:docMk/>
          <pc:sldMk cId="4286426308" sldId="501"/>
        </pc:sldMkLst>
        <pc:spChg chg="mod">
          <ac:chgData name="Mattijs Cuppens" userId="06b2931a5babcac0" providerId="LiveId" clId="{DF051B0C-D8F1-6C44-85DE-2D881F220050}" dt="2020-12-06T23:13:08.461" v="679" actId="20577"/>
          <ac:spMkLst>
            <pc:docMk/>
            <pc:sldMk cId="4286426308" sldId="501"/>
            <ac:spMk id="3" creationId="{00000000-0000-0000-0000-000000000000}"/>
          </ac:spMkLst>
        </pc:spChg>
        <pc:spChg chg="add mod">
          <ac:chgData name="Mattijs Cuppens" userId="06b2931a5babcac0" providerId="LiveId" clId="{DF051B0C-D8F1-6C44-85DE-2D881F220050}" dt="2020-12-06T23:03:16.167" v="290" actId="1076"/>
          <ac:spMkLst>
            <pc:docMk/>
            <pc:sldMk cId="4286426308" sldId="501"/>
            <ac:spMk id="4" creationId="{58ACF0E8-69F6-6A41-B3C2-7532DC9E5486}"/>
          </ac:spMkLst>
        </pc:spChg>
        <pc:spChg chg="add mod">
          <ac:chgData name="Mattijs Cuppens" userId="06b2931a5babcac0" providerId="LiveId" clId="{DF051B0C-D8F1-6C44-85DE-2D881F220050}" dt="2020-12-06T23:10:33.035" v="598" actId="1076"/>
          <ac:spMkLst>
            <pc:docMk/>
            <pc:sldMk cId="4286426308" sldId="501"/>
            <ac:spMk id="5" creationId="{60613440-C301-FA4B-83CE-FD22110E5407}"/>
          </ac:spMkLst>
        </pc:spChg>
        <pc:spChg chg="add del mod">
          <ac:chgData name="Mattijs Cuppens" userId="06b2931a5babcac0" providerId="LiveId" clId="{DF051B0C-D8F1-6C44-85DE-2D881F220050}" dt="2020-12-06T23:23:40.424" v="723" actId="206"/>
          <ac:spMkLst>
            <pc:docMk/>
            <pc:sldMk cId="4286426308" sldId="501"/>
            <ac:spMk id="6" creationId="{1DEEE397-F633-7141-AED5-05D2B9D3A9A1}"/>
          </ac:spMkLst>
        </pc:spChg>
        <pc:spChg chg="add mod">
          <ac:chgData name="Mattijs Cuppens" userId="06b2931a5babcac0" providerId="LiveId" clId="{DF051B0C-D8F1-6C44-85DE-2D881F220050}" dt="2020-12-06T23:17:32.457" v="691" actId="17032"/>
          <ac:spMkLst>
            <pc:docMk/>
            <pc:sldMk cId="4286426308" sldId="501"/>
            <ac:spMk id="7" creationId="{27841D04-2D62-0140-9ADA-D205FA9A0ECE}"/>
          </ac:spMkLst>
        </pc:spChg>
        <pc:spChg chg="add del">
          <ac:chgData name="Mattijs Cuppens" userId="06b2931a5babcac0" providerId="LiveId" clId="{DF051B0C-D8F1-6C44-85DE-2D881F220050}" dt="2020-12-06T23:01:10.071" v="276" actId="478"/>
          <ac:spMkLst>
            <pc:docMk/>
            <pc:sldMk cId="4286426308" sldId="501"/>
            <ac:spMk id="18" creationId="{00000000-0000-0000-0000-000000000000}"/>
          </ac:spMkLst>
        </pc:spChg>
        <pc:spChg chg="add del">
          <ac:chgData name="Mattijs Cuppens" userId="06b2931a5babcac0" providerId="LiveId" clId="{DF051B0C-D8F1-6C44-85DE-2D881F220050}" dt="2020-12-06T23:01:07.620" v="274" actId="478"/>
          <ac:spMkLst>
            <pc:docMk/>
            <pc:sldMk cId="4286426308" sldId="501"/>
            <ac:spMk id="19" creationId="{00000000-0000-0000-0000-000000000000}"/>
          </ac:spMkLst>
        </pc:spChg>
        <pc:spChg chg="add del">
          <ac:chgData name="Mattijs Cuppens" userId="06b2931a5babcac0" providerId="LiveId" clId="{DF051B0C-D8F1-6C44-85DE-2D881F220050}" dt="2020-12-06T23:01:08.397" v="275" actId="478"/>
          <ac:spMkLst>
            <pc:docMk/>
            <pc:sldMk cId="4286426308" sldId="501"/>
            <ac:spMk id="20" creationId="{00000000-0000-0000-0000-000000000000}"/>
          </ac:spMkLst>
        </pc:spChg>
        <pc:spChg chg="add mod">
          <ac:chgData name="Mattijs Cuppens" userId="06b2931a5babcac0" providerId="LiveId" clId="{DF051B0C-D8F1-6C44-85DE-2D881F220050}" dt="2020-12-06T23:10:42.934" v="600" actId="1076"/>
          <ac:spMkLst>
            <pc:docMk/>
            <pc:sldMk cId="4286426308" sldId="501"/>
            <ac:spMk id="21" creationId="{4B6F2053-473A-9F4D-84FA-359167EEC146}"/>
          </ac:spMkLst>
        </pc:spChg>
        <pc:spChg chg="add mod">
          <ac:chgData name="Mattijs Cuppens" userId="06b2931a5babcac0" providerId="LiveId" clId="{DF051B0C-D8F1-6C44-85DE-2D881F220050}" dt="2020-12-06T23:10:49.502" v="602" actId="1076"/>
          <ac:spMkLst>
            <pc:docMk/>
            <pc:sldMk cId="4286426308" sldId="501"/>
            <ac:spMk id="22" creationId="{F15D4E4D-793A-4149-ACA6-3ABF77FA3A8B}"/>
          </ac:spMkLst>
        </pc:spChg>
        <pc:spChg chg="add del">
          <ac:chgData name="Mattijs Cuppens" userId="06b2931a5babcac0" providerId="LiveId" clId="{DF051B0C-D8F1-6C44-85DE-2D881F220050}" dt="2020-12-06T23:01:11.285" v="277" actId="478"/>
          <ac:spMkLst>
            <pc:docMk/>
            <pc:sldMk cId="4286426308" sldId="501"/>
            <ac:spMk id="23" creationId="{00000000-0000-0000-0000-000000000000}"/>
          </ac:spMkLst>
        </pc:spChg>
        <pc:picChg chg="mod modCrop">
          <ac:chgData name="Mattijs Cuppens" userId="06b2931a5babcac0" providerId="LiveId" clId="{DF051B0C-D8F1-6C44-85DE-2D881F220050}" dt="2020-12-06T23:02:04.569" v="281" actId="1076"/>
          <ac:picMkLst>
            <pc:docMk/>
            <pc:sldMk cId="4286426308" sldId="501"/>
            <ac:picMk id="2" creationId="{00000000-0000-0000-0000-000000000000}"/>
          </ac:picMkLst>
        </pc:picChg>
      </pc:sldChg>
      <pc:sldChg chg="addSp delSp modSp mod delAnim modAnim">
        <pc:chgData name="Mattijs Cuppens" userId="06b2931a5babcac0" providerId="LiveId" clId="{DF051B0C-D8F1-6C44-85DE-2D881F220050}" dt="2020-12-06T23:30:31.596" v="993" actId="404"/>
        <pc:sldMkLst>
          <pc:docMk/>
          <pc:sldMk cId="1316054154" sldId="502"/>
        </pc:sldMkLst>
        <pc:spChg chg="del">
          <ac:chgData name="Mattijs Cuppens" userId="06b2931a5babcac0" providerId="LiveId" clId="{DF051B0C-D8F1-6C44-85DE-2D881F220050}" dt="2020-12-06T23:27:57.940" v="914" actId="478"/>
          <ac:spMkLst>
            <pc:docMk/>
            <pc:sldMk cId="1316054154" sldId="502"/>
            <ac:spMk id="2" creationId="{00000000-0000-0000-0000-000000000000}"/>
          </ac:spMkLst>
        </pc:spChg>
        <pc:spChg chg="add mod">
          <ac:chgData name="Mattijs Cuppens" userId="06b2931a5babcac0" providerId="LiveId" clId="{DF051B0C-D8F1-6C44-85DE-2D881F220050}" dt="2020-12-06T23:29:45.629" v="928" actId="1076"/>
          <ac:spMkLst>
            <pc:docMk/>
            <pc:sldMk cId="1316054154" sldId="502"/>
            <ac:spMk id="4" creationId="{5D0150A0-1681-AB4F-9926-9F13176E73E1}"/>
          </ac:spMkLst>
        </pc:spChg>
        <pc:spChg chg="del">
          <ac:chgData name="Mattijs Cuppens" userId="06b2931a5babcac0" providerId="LiveId" clId="{DF051B0C-D8F1-6C44-85DE-2D881F220050}" dt="2020-12-06T23:27:52.148" v="912" actId="478"/>
          <ac:spMkLst>
            <pc:docMk/>
            <pc:sldMk cId="1316054154" sldId="502"/>
            <ac:spMk id="5" creationId="{00000000-0000-0000-0000-000000000000}"/>
          </ac:spMkLst>
        </pc:spChg>
        <pc:spChg chg="mod">
          <ac:chgData name="Mattijs Cuppens" userId="06b2931a5babcac0" providerId="LiveId" clId="{DF051B0C-D8F1-6C44-85DE-2D881F220050}" dt="2020-12-06T23:30:31.596" v="993" actId="404"/>
          <ac:spMkLst>
            <pc:docMk/>
            <pc:sldMk cId="1316054154" sldId="502"/>
            <ac:spMk id="15" creationId="{00000000-0000-0000-0000-000000000000}"/>
          </ac:spMkLst>
        </pc:spChg>
        <pc:spChg chg="add mod">
          <ac:chgData name="Mattijs Cuppens" userId="06b2931a5babcac0" providerId="LiveId" clId="{DF051B0C-D8F1-6C44-85DE-2D881F220050}" dt="2020-12-06T23:29:41.991" v="927" actId="1076"/>
          <ac:spMkLst>
            <pc:docMk/>
            <pc:sldMk cId="1316054154" sldId="502"/>
            <ac:spMk id="16" creationId="{11EEA5A1-28CE-E44E-A6CB-D9F87D471974}"/>
          </ac:spMkLst>
        </pc:spChg>
        <pc:spChg chg="del">
          <ac:chgData name="Mattijs Cuppens" userId="06b2931a5babcac0" providerId="LiveId" clId="{DF051B0C-D8F1-6C44-85DE-2D881F220050}" dt="2020-12-06T23:27:54.989" v="913" actId="478"/>
          <ac:spMkLst>
            <pc:docMk/>
            <pc:sldMk cId="1316054154" sldId="502"/>
            <ac:spMk id="25607" creationId="{00000000-0000-0000-0000-000000000000}"/>
          </ac:spMkLst>
        </pc:spChg>
        <pc:picChg chg="mod">
          <ac:chgData name="Mattijs Cuppens" userId="06b2931a5babcac0" providerId="LiveId" clId="{DF051B0C-D8F1-6C44-85DE-2D881F220050}" dt="2020-12-06T23:28:35.551" v="917" actId="1076"/>
          <ac:picMkLst>
            <pc:docMk/>
            <pc:sldMk cId="1316054154" sldId="502"/>
            <ac:picMk id="3" creationId="{ECA1BA6B-B0C5-EB46-9157-B08AAE6E0AC2}"/>
          </ac:picMkLst>
        </pc:picChg>
      </pc:sldChg>
      <pc:sldChg chg="del">
        <pc:chgData name="Mattijs Cuppens" userId="06b2931a5babcac0" providerId="LiveId" clId="{DF051B0C-D8F1-6C44-85DE-2D881F220050}" dt="2020-12-07T08:16:00.075" v="1340" actId="2696"/>
        <pc:sldMkLst>
          <pc:docMk/>
          <pc:sldMk cId="4266027185" sldId="503"/>
        </pc:sldMkLst>
      </pc:sldChg>
      <pc:sldChg chg="del">
        <pc:chgData name="Mattijs Cuppens" userId="06b2931a5babcac0" providerId="LiveId" clId="{DF051B0C-D8F1-6C44-85DE-2D881F220050}" dt="2020-12-07T08:15:53.296" v="1339" actId="2696"/>
        <pc:sldMkLst>
          <pc:docMk/>
          <pc:sldMk cId="3902572557" sldId="506"/>
        </pc:sldMkLst>
      </pc:sldChg>
      <pc:sldChg chg="del">
        <pc:chgData name="Mattijs Cuppens" userId="06b2931a5babcac0" providerId="LiveId" clId="{DF051B0C-D8F1-6C44-85DE-2D881F220050}" dt="2020-12-07T08:40:54.436" v="2697" actId="2696"/>
        <pc:sldMkLst>
          <pc:docMk/>
          <pc:sldMk cId="4067497942" sldId="507"/>
        </pc:sldMkLst>
      </pc:sldChg>
      <pc:sldChg chg="del">
        <pc:chgData name="Mattijs Cuppens" userId="06b2931a5babcac0" providerId="LiveId" clId="{DF051B0C-D8F1-6C44-85DE-2D881F220050}" dt="2020-12-07T08:41:18.279" v="2698" actId="2696"/>
        <pc:sldMkLst>
          <pc:docMk/>
          <pc:sldMk cId="986093284" sldId="508"/>
        </pc:sldMkLst>
      </pc:sldChg>
      <pc:sldChg chg="addSp delSp modSp new del mod">
        <pc:chgData name="Mattijs Cuppens" userId="06b2931a5babcac0" providerId="LiveId" clId="{DF051B0C-D8F1-6C44-85DE-2D881F220050}" dt="2020-12-07T08:19:37.452" v="1483" actId="2696"/>
        <pc:sldMkLst>
          <pc:docMk/>
          <pc:sldMk cId="37863914" sldId="509"/>
        </pc:sldMkLst>
        <pc:spChg chg="add del mod">
          <ac:chgData name="Mattijs Cuppens" userId="06b2931a5babcac0" providerId="LiveId" clId="{DF051B0C-D8F1-6C44-85DE-2D881F220050}" dt="2020-12-07T08:19:28.807" v="1482" actId="478"/>
          <ac:spMkLst>
            <pc:docMk/>
            <pc:sldMk cId="37863914" sldId="509"/>
            <ac:spMk id="3" creationId="{033D720E-701E-A946-9CE4-DE26F1DC2903}"/>
          </ac:spMkLst>
        </pc:spChg>
        <pc:spChg chg="add del mod">
          <ac:chgData name="Mattijs Cuppens" userId="06b2931a5babcac0" providerId="LiveId" clId="{DF051B0C-D8F1-6C44-85DE-2D881F220050}" dt="2020-12-07T08:19:25.668" v="1481" actId="478"/>
          <ac:spMkLst>
            <pc:docMk/>
            <pc:sldMk cId="37863914" sldId="509"/>
            <ac:spMk id="5" creationId="{218FCDB7-166C-B644-8A9E-72E484885EEB}"/>
          </ac:spMkLst>
        </pc:spChg>
        <pc:picChg chg="add del mod">
          <ac:chgData name="Mattijs Cuppens" userId="06b2931a5babcac0" providerId="LiveId" clId="{DF051B0C-D8F1-6C44-85DE-2D881F220050}" dt="2020-12-07T08:19:25.668" v="1481" actId="478"/>
          <ac:picMkLst>
            <pc:docMk/>
            <pc:sldMk cId="37863914" sldId="509"/>
            <ac:picMk id="2" creationId="{1AF5D8EE-1F66-134E-A68C-CFD47716F92E}"/>
          </ac:picMkLst>
        </pc:picChg>
        <pc:picChg chg="add del mod">
          <ac:chgData name="Mattijs Cuppens" userId="06b2931a5babcac0" providerId="LiveId" clId="{DF051B0C-D8F1-6C44-85DE-2D881F220050}" dt="2020-12-07T08:19:25.668" v="1481" actId="478"/>
          <ac:picMkLst>
            <pc:docMk/>
            <pc:sldMk cId="37863914" sldId="509"/>
            <ac:picMk id="4" creationId="{1880EC05-10AF-5B4E-84DE-765C784D9C08}"/>
          </ac:picMkLst>
        </pc:picChg>
      </pc:sldChg>
      <pc:sldChg chg="addSp delSp modSp add mod modAnim">
        <pc:chgData name="Mattijs Cuppens" userId="06b2931a5babcac0" providerId="LiveId" clId="{DF051B0C-D8F1-6C44-85DE-2D881F220050}" dt="2020-12-07T13:02:27.380" v="9439" actId="20577"/>
        <pc:sldMkLst>
          <pc:docMk/>
          <pc:sldMk cId="4107144050" sldId="509"/>
        </pc:sldMkLst>
        <pc:spChg chg="mod">
          <ac:chgData name="Mattijs Cuppens" userId="06b2931a5babcac0" providerId="LiveId" clId="{DF051B0C-D8F1-6C44-85DE-2D881F220050}" dt="2020-12-07T08:25:59.250" v="1558" actId="1076"/>
          <ac:spMkLst>
            <pc:docMk/>
            <pc:sldMk cId="4107144050" sldId="509"/>
            <ac:spMk id="2" creationId="{00000000-0000-0000-0000-000000000000}"/>
          </ac:spMkLst>
        </pc:spChg>
        <pc:spChg chg="mod">
          <ac:chgData name="Mattijs Cuppens" userId="06b2931a5babcac0" providerId="LiveId" clId="{DF051B0C-D8F1-6C44-85DE-2D881F220050}" dt="2020-12-07T13:02:27.380" v="9439" actId="20577"/>
          <ac:spMkLst>
            <pc:docMk/>
            <pc:sldMk cId="4107144050" sldId="509"/>
            <ac:spMk id="5" creationId="{00000000-0000-0000-0000-000000000000}"/>
          </ac:spMkLst>
        </pc:spChg>
        <pc:spChg chg="add mod">
          <ac:chgData name="Mattijs Cuppens" userId="06b2931a5babcac0" providerId="LiveId" clId="{DF051B0C-D8F1-6C44-85DE-2D881F220050}" dt="2020-12-07T11:26:44.245" v="6447" actId="1076"/>
          <ac:spMkLst>
            <pc:docMk/>
            <pc:sldMk cId="4107144050" sldId="509"/>
            <ac:spMk id="7" creationId="{603A20C3-A7A1-0342-88AD-B54A6AFEACAB}"/>
          </ac:spMkLst>
        </pc:spChg>
        <pc:picChg chg="del">
          <ac:chgData name="Mattijs Cuppens" userId="06b2931a5babcac0" providerId="LiveId" clId="{DF051B0C-D8F1-6C44-85DE-2D881F220050}" dt="2020-12-07T08:19:51.534" v="1485" actId="478"/>
          <ac:picMkLst>
            <pc:docMk/>
            <pc:sldMk cId="4107144050" sldId="509"/>
            <ac:picMk id="4" creationId="{A27EF8D9-57E0-0840-A725-046F93AD6B91}"/>
          </ac:picMkLst>
        </pc:picChg>
        <pc:picChg chg="add del mod modCrop">
          <ac:chgData name="Mattijs Cuppens" userId="06b2931a5babcac0" providerId="LiveId" clId="{DF051B0C-D8F1-6C44-85DE-2D881F220050}" dt="2020-12-07T08:25:53.690" v="1557" actId="478"/>
          <ac:picMkLst>
            <pc:docMk/>
            <pc:sldMk cId="4107144050" sldId="509"/>
            <ac:picMk id="6" creationId="{809877D1-82AB-FB44-9CDD-6CA36C074AA7}"/>
          </ac:picMkLst>
        </pc:picChg>
        <pc:picChg chg="add del mod">
          <ac:chgData name="Mattijs Cuppens" userId="06b2931a5babcac0" providerId="LiveId" clId="{DF051B0C-D8F1-6C44-85DE-2D881F220050}" dt="2020-12-07T08:22:20.015" v="1539" actId="478"/>
          <ac:picMkLst>
            <pc:docMk/>
            <pc:sldMk cId="4107144050" sldId="509"/>
            <ac:picMk id="1026" creationId="{0ED5CD3B-A51E-7A43-A9B1-C10ED1094577}"/>
          </ac:picMkLst>
        </pc:picChg>
      </pc:sldChg>
      <pc:sldChg chg="addSp delSp modSp add mod delAnim modAnim">
        <pc:chgData name="Mattijs Cuppens" userId="06b2931a5babcac0" providerId="LiveId" clId="{DF051B0C-D8F1-6C44-85DE-2D881F220050}" dt="2020-12-07T08:39:08.023" v="2643" actId="20577"/>
        <pc:sldMkLst>
          <pc:docMk/>
          <pc:sldMk cId="3365153378" sldId="510"/>
        </pc:sldMkLst>
        <pc:spChg chg="mod">
          <ac:chgData name="Mattijs Cuppens" userId="06b2931a5babcac0" providerId="LiveId" clId="{DF051B0C-D8F1-6C44-85DE-2D881F220050}" dt="2020-12-07T08:35:05.978" v="2385" actId="1076"/>
          <ac:spMkLst>
            <pc:docMk/>
            <pc:sldMk cId="3365153378" sldId="510"/>
            <ac:spMk id="2" creationId="{00000000-0000-0000-0000-000000000000}"/>
          </ac:spMkLst>
        </pc:spChg>
        <pc:spChg chg="del mod">
          <ac:chgData name="Mattijs Cuppens" userId="06b2931a5babcac0" providerId="LiveId" clId="{DF051B0C-D8F1-6C44-85DE-2D881F220050}" dt="2020-12-07T08:30:12.240" v="2043"/>
          <ac:spMkLst>
            <pc:docMk/>
            <pc:sldMk cId="3365153378" sldId="510"/>
            <ac:spMk id="5" creationId="{00000000-0000-0000-0000-000000000000}"/>
          </ac:spMkLst>
        </pc:spChg>
        <pc:spChg chg="add mod">
          <ac:chgData name="Mattijs Cuppens" userId="06b2931a5babcac0" providerId="LiveId" clId="{DF051B0C-D8F1-6C44-85DE-2D881F220050}" dt="2020-12-07T08:39:08.023" v="2643" actId="20577"/>
          <ac:spMkLst>
            <pc:docMk/>
            <pc:sldMk cId="3365153378" sldId="510"/>
            <ac:spMk id="14" creationId="{9F2E5480-1DD1-3D45-B270-CDFC2CABCCC6}"/>
          </ac:spMkLst>
        </pc:spChg>
        <pc:picChg chg="mod">
          <ac:chgData name="Mattijs Cuppens" userId="06b2931a5babcac0" providerId="LiveId" clId="{DF051B0C-D8F1-6C44-85DE-2D881F220050}" dt="2020-12-07T08:34:54.967" v="2383" actId="1076"/>
          <ac:picMkLst>
            <pc:docMk/>
            <pc:sldMk cId="3365153378" sldId="510"/>
            <ac:picMk id="6" creationId="{809877D1-82AB-FB44-9CDD-6CA36C074AA7}"/>
          </ac:picMkLst>
        </pc:picChg>
      </pc:sldChg>
      <pc:sldChg chg="addSp delSp modSp add mod addAnim delAnim modAnim">
        <pc:chgData name="Mattijs Cuppens" userId="06b2931a5babcac0" providerId="LiveId" clId="{DF051B0C-D8F1-6C44-85DE-2D881F220050}" dt="2020-12-07T11:27:12.330" v="6484" actId="20577"/>
        <pc:sldMkLst>
          <pc:docMk/>
          <pc:sldMk cId="1871307668" sldId="511"/>
        </pc:sldMkLst>
        <pc:spChg chg="mod">
          <ac:chgData name="Mattijs Cuppens" userId="06b2931a5babcac0" providerId="LiveId" clId="{DF051B0C-D8F1-6C44-85DE-2D881F220050}" dt="2020-12-07T08:35:24.915" v="2406" actId="1076"/>
          <ac:spMkLst>
            <pc:docMk/>
            <pc:sldMk cId="1871307668" sldId="511"/>
            <ac:spMk id="2" creationId="{00000000-0000-0000-0000-000000000000}"/>
          </ac:spMkLst>
        </pc:spChg>
        <pc:spChg chg="add del mod">
          <ac:chgData name="Mattijs Cuppens" userId="06b2931a5babcac0" providerId="LiveId" clId="{DF051B0C-D8F1-6C44-85DE-2D881F220050}" dt="2020-12-07T11:27:12.330" v="6484" actId="20577"/>
          <ac:spMkLst>
            <pc:docMk/>
            <pc:sldMk cId="1871307668" sldId="511"/>
            <ac:spMk id="14" creationId="{9F2E5480-1DD1-3D45-B270-CDFC2CABCCC6}"/>
          </ac:spMkLst>
        </pc:spChg>
        <pc:picChg chg="add del mod">
          <ac:chgData name="Mattijs Cuppens" userId="06b2931a5babcac0" providerId="LiveId" clId="{DF051B0C-D8F1-6C44-85DE-2D881F220050}" dt="2020-12-07T08:33:41.196" v="2373" actId="478"/>
          <ac:picMkLst>
            <pc:docMk/>
            <pc:sldMk cId="1871307668" sldId="511"/>
            <ac:picMk id="4" creationId="{C4FEED46-D8FB-A645-9DC0-345FD05768D3}"/>
          </ac:picMkLst>
        </pc:picChg>
        <pc:picChg chg="mod modCrop">
          <ac:chgData name="Mattijs Cuppens" userId="06b2931a5babcac0" providerId="LiveId" clId="{DF051B0C-D8F1-6C44-85DE-2D881F220050}" dt="2020-12-07T08:35:39.763" v="2409" actId="1076"/>
          <ac:picMkLst>
            <pc:docMk/>
            <pc:sldMk cId="1871307668" sldId="511"/>
            <ac:picMk id="6" creationId="{809877D1-82AB-FB44-9CDD-6CA36C074AA7}"/>
          </ac:picMkLst>
        </pc:picChg>
      </pc:sldChg>
      <pc:sldChg chg="add del">
        <pc:chgData name="Mattijs Cuppens" userId="06b2931a5babcac0" providerId="LiveId" clId="{DF051B0C-D8F1-6C44-85DE-2D881F220050}" dt="2020-12-07T08:32:45.162" v="2368" actId="2696"/>
        <pc:sldMkLst>
          <pc:docMk/>
          <pc:sldMk cId="3432586016" sldId="511"/>
        </pc:sldMkLst>
      </pc:sldChg>
      <pc:sldChg chg="modSp add mod">
        <pc:chgData name="Mattijs Cuppens" userId="06b2931a5babcac0" providerId="LiveId" clId="{DF051B0C-D8F1-6C44-85DE-2D881F220050}" dt="2020-12-07T11:27:22.311" v="6487" actId="6549"/>
        <pc:sldMkLst>
          <pc:docMk/>
          <pc:sldMk cId="1087484781" sldId="512"/>
        </pc:sldMkLst>
        <pc:spChg chg="mod">
          <ac:chgData name="Mattijs Cuppens" userId="06b2931a5babcac0" providerId="LiveId" clId="{DF051B0C-D8F1-6C44-85DE-2D881F220050}" dt="2020-12-07T08:38:36.563" v="2602" actId="20577"/>
          <ac:spMkLst>
            <pc:docMk/>
            <pc:sldMk cId="1087484781" sldId="512"/>
            <ac:spMk id="2" creationId="{00000000-0000-0000-0000-000000000000}"/>
          </ac:spMkLst>
        </pc:spChg>
        <pc:spChg chg="mod">
          <ac:chgData name="Mattijs Cuppens" userId="06b2931a5babcac0" providerId="LiveId" clId="{DF051B0C-D8F1-6C44-85DE-2D881F220050}" dt="2020-12-07T11:27:22.311" v="6487" actId="6549"/>
          <ac:spMkLst>
            <pc:docMk/>
            <pc:sldMk cId="1087484781" sldId="512"/>
            <ac:spMk id="14" creationId="{9F2E5480-1DD1-3D45-B270-CDFC2CABCCC6}"/>
          </ac:spMkLst>
        </pc:spChg>
        <pc:picChg chg="mod modCrop">
          <ac:chgData name="Mattijs Cuppens" userId="06b2931a5babcac0" providerId="LiveId" clId="{DF051B0C-D8F1-6C44-85DE-2D881F220050}" dt="2020-12-07T08:38:23.836" v="2565" actId="1076"/>
          <ac:picMkLst>
            <pc:docMk/>
            <pc:sldMk cId="1087484781" sldId="512"/>
            <ac:picMk id="6" creationId="{809877D1-82AB-FB44-9CDD-6CA36C074AA7}"/>
          </ac:picMkLst>
        </pc:picChg>
      </pc:sldChg>
      <pc:sldChg chg="add del">
        <pc:chgData name="Mattijs Cuppens" userId="06b2931a5babcac0" providerId="LiveId" clId="{DF051B0C-D8F1-6C44-85DE-2D881F220050}" dt="2020-12-07T08:37:05.422" v="2556" actId="2696"/>
        <pc:sldMkLst>
          <pc:docMk/>
          <pc:sldMk cId="1265970556" sldId="512"/>
        </pc:sldMkLst>
      </pc:sldChg>
      <pc:sldChg chg="modSp add del modAnim">
        <pc:chgData name="Mattijs Cuppens" userId="06b2931a5babcac0" providerId="LiveId" clId="{DF051B0C-D8F1-6C44-85DE-2D881F220050}" dt="2020-12-07T08:32:46.962" v="2369" actId="2696"/>
        <pc:sldMkLst>
          <pc:docMk/>
          <pc:sldMk cId="2368934358" sldId="512"/>
        </pc:sldMkLst>
        <pc:spChg chg="mod">
          <ac:chgData name="Mattijs Cuppens" userId="06b2931a5babcac0" providerId="LiveId" clId="{DF051B0C-D8F1-6C44-85DE-2D881F220050}" dt="2020-12-07T08:31:47.059" v="2360" actId="20577"/>
          <ac:spMkLst>
            <pc:docMk/>
            <pc:sldMk cId="2368934358" sldId="512"/>
            <ac:spMk id="5" creationId="{00000000-0000-0000-0000-000000000000}"/>
          </ac:spMkLst>
        </pc:spChg>
      </pc:sldChg>
      <pc:sldChg chg="modSp add mod ord">
        <pc:chgData name="Mattijs Cuppens" userId="06b2931a5babcac0" providerId="LiveId" clId="{DF051B0C-D8F1-6C44-85DE-2D881F220050}" dt="2020-12-07T12:01:35.278" v="7704" actId="20577"/>
        <pc:sldMkLst>
          <pc:docMk/>
          <pc:sldMk cId="3884694437" sldId="513"/>
        </pc:sldMkLst>
        <pc:spChg chg="mod">
          <ac:chgData name="Mattijs Cuppens" userId="06b2931a5babcac0" providerId="LiveId" clId="{DF051B0C-D8F1-6C44-85DE-2D881F220050}" dt="2020-12-07T12:01:35.278" v="7704" actId="20577"/>
          <ac:spMkLst>
            <pc:docMk/>
            <pc:sldMk cId="3884694437" sldId="513"/>
            <ac:spMk id="2" creationId="{00000000-0000-0000-0000-000000000000}"/>
          </ac:spMkLst>
        </pc:spChg>
      </pc:sldChg>
      <pc:sldChg chg="addSp delSp modSp add mod modAnim">
        <pc:chgData name="Mattijs Cuppens" userId="06b2931a5babcac0" providerId="LiveId" clId="{DF051B0C-D8F1-6C44-85DE-2D881F220050}" dt="2020-12-07T12:36:35.992" v="8862" actId="20577"/>
        <pc:sldMkLst>
          <pc:docMk/>
          <pc:sldMk cId="1496574894" sldId="514"/>
        </pc:sldMkLst>
        <pc:spChg chg="mod">
          <ac:chgData name="Mattijs Cuppens" userId="06b2931a5babcac0" providerId="LiveId" clId="{DF051B0C-D8F1-6C44-85DE-2D881F220050}" dt="2020-12-07T12:36:35.992" v="8862" actId="20577"/>
          <ac:spMkLst>
            <pc:docMk/>
            <pc:sldMk cId="1496574894" sldId="514"/>
            <ac:spMk id="5" creationId="{00000000-0000-0000-0000-000000000000}"/>
          </ac:spMkLst>
        </pc:spChg>
        <pc:picChg chg="del">
          <ac:chgData name="Mattijs Cuppens" userId="06b2931a5babcac0" providerId="LiveId" clId="{DF051B0C-D8F1-6C44-85DE-2D881F220050}" dt="2020-12-07T09:52:11.177" v="4544" actId="478"/>
          <ac:picMkLst>
            <pc:docMk/>
            <pc:sldMk cId="1496574894" sldId="514"/>
            <ac:picMk id="2" creationId="{00000000-0000-0000-0000-000000000000}"/>
          </ac:picMkLst>
        </pc:picChg>
        <pc:picChg chg="del">
          <ac:chgData name="Mattijs Cuppens" userId="06b2931a5babcac0" providerId="LiveId" clId="{DF051B0C-D8F1-6C44-85DE-2D881F220050}" dt="2020-12-07T09:52:10.374" v="4543" actId="478"/>
          <ac:picMkLst>
            <pc:docMk/>
            <pc:sldMk cId="1496574894" sldId="514"/>
            <ac:picMk id="3" creationId="{00000000-0000-0000-0000-000000000000}"/>
          </ac:picMkLst>
        </pc:picChg>
        <pc:picChg chg="add mod">
          <ac:chgData name="Mattijs Cuppens" userId="06b2931a5babcac0" providerId="LiveId" clId="{DF051B0C-D8F1-6C44-85DE-2D881F220050}" dt="2020-12-07T09:52:34.188" v="4548" actId="1076"/>
          <ac:picMkLst>
            <pc:docMk/>
            <pc:sldMk cId="1496574894" sldId="514"/>
            <ac:picMk id="7" creationId="{C0956F41-7212-5C43-84E6-36C7A3402401}"/>
          </ac:picMkLst>
        </pc:picChg>
      </pc:sldChg>
      <pc:sldChg chg="addSp delSp modSp add mod ord delAnim modAnim">
        <pc:chgData name="Mattijs Cuppens" userId="06b2931a5babcac0" providerId="LiveId" clId="{DF051B0C-D8F1-6C44-85DE-2D881F220050}" dt="2020-12-07T11:53:40.632" v="7235" actId="403"/>
        <pc:sldMkLst>
          <pc:docMk/>
          <pc:sldMk cId="869640177" sldId="515"/>
        </pc:sldMkLst>
        <pc:spChg chg="mod">
          <ac:chgData name="Mattijs Cuppens" userId="06b2931a5babcac0" providerId="LiveId" clId="{DF051B0C-D8F1-6C44-85DE-2D881F220050}" dt="2020-12-07T11:51:21.049" v="7126" actId="1076"/>
          <ac:spMkLst>
            <pc:docMk/>
            <pc:sldMk cId="869640177" sldId="515"/>
            <ac:spMk id="10" creationId="{00000000-0000-0000-0000-000000000000}"/>
          </ac:spMkLst>
        </pc:spChg>
        <pc:spChg chg="mod">
          <ac:chgData name="Mattijs Cuppens" userId="06b2931a5babcac0" providerId="LiveId" clId="{DF051B0C-D8F1-6C44-85DE-2D881F220050}" dt="2020-12-07T11:51:21.049" v="7126" actId="1076"/>
          <ac:spMkLst>
            <pc:docMk/>
            <pc:sldMk cId="869640177" sldId="515"/>
            <ac:spMk id="11" creationId="{00000000-0000-0000-0000-000000000000}"/>
          </ac:spMkLst>
        </pc:spChg>
        <pc:spChg chg="mod">
          <ac:chgData name="Mattijs Cuppens" userId="06b2931a5babcac0" providerId="LiveId" clId="{DF051B0C-D8F1-6C44-85DE-2D881F220050}" dt="2020-12-07T11:52:56.489" v="7221" actId="20577"/>
          <ac:spMkLst>
            <pc:docMk/>
            <pc:sldMk cId="869640177" sldId="515"/>
            <ac:spMk id="12" creationId="{00000000-0000-0000-0000-000000000000}"/>
          </ac:spMkLst>
        </pc:spChg>
        <pc:spChg chg="mod">
          <ac:chgData name="Mattijs Cuppens" userId="06b2931a5babcac0" providerId="LiveId" clId="{DF051B0C-D8F1-6C44-85DE-2D881F220050}" dt="2020-12-07T11:51:00.139" v="7125" actId="20577"/>
          <ac:spMkLst>
            <pc:docMk/>
            <pc:sldMk cId="869640177" sldId="515"/>
            <ac:spMk id="13" creationId="{00000000-0000-0000-0000-000000000000}"/>
          </ac:spMkLst>
        </pc:spChg>
        <pc:spChg chg="del">
          <ac:chgData name="Mattijs Cuppens" userId="06b2931a5babcac0" providerId="LiveId" clId="{DF051B0C-D8F1-6C44-85DE-2D881F220050}" dt="2020-12-07T11:44:14.655" v="6805" actId="478"/>
          <ac:spMkLst>
            <pc:docMk/>
            <pc:sldMk cId="869640177" sldId="515"/>
            <ac:spMk id="14" creationId="{00000000-0000-0000-0000-000000000000}"/>
          </ac:spMkLst>
        </pc:spChg>
        <pc:spChg chg="del">
          <ac:chgData name="Mattijs Cuppens" userId="06b2931a5babcac0" providerId="LiveId" clId="{DF051B0C-D8F1-6C44-85DE-2D881F220050}" dt="2020-12-07T11:44:14.655" v="6805" actId="478"/>
          <ac:spMkLst>
            <pc:docMk/>
            <pc:sldMk cId="869640177" sldId="515"/>
            <ac:spMk id="15" creationId="{00000000-0000-0000-0000-000000000000}"/>
          </ac:spMkLst>
        </pc:spChg>
        <pc:spChg chg="mod">
          <ac:chgData name="Mattijs Cuppens" userId="06b2931a5babcac0" providerId="LiveId" clId="{DF051B0C-D8F1-6C44-85DE-2D881F220050}" dt="2020-12-07T11:52:50.638" v="7205" actId="20577"/>
          <ac:spMkLst>
            <pc:docMk/>
            <pc:sldMk cId="869640177" sldId="515"/>
            <ac:spMk id="16" creationId="{00000000-0000-0000-0000-000000000000}"/>
          </ac:spMkLst>
        </pc:spChg>
        <pc:spChg chg="del">
          <ac:chgData name="Mattijs Cuppens" userId="06b2931a5babcac0" providerId="LiveId" clId="{DF051B0C-D8F1-6C44-85DE-2D881F220050}" dt="2020-12-07T11:44:14.655" v="6805" actId="478"/>
          <ac:spMkLst>
            <pc:docMk/>
            <pc:sldMk cId="869640177" sldId="515"/>
            <ac:spMk id="17" creationId="{0576CE31-5292-0944-A46E-BDE0EC4652F7}"/>
          </ac:spMkLst>
        </pc:spChg>
        <pc:spChg chg="add mod">
          <ac:chgData name="Mattijs Cuppens" userId="06b2931a5babcac0" providerId="LiveId" clId="{DF051B0C-D8F1-6C44-85DE-2D881F220050}" dt="2020-12-07T11:53:40.632" v="7235" actId="403"/>
          <ac:spMkLst>
            <pc:docMk/>
            <pc:sldMk cId="869640177" sldId="515"/>
            <ac:spMk id="18" creationId="{99700ACF-CFB8-6E42-AA32-6FA852AC6C07}"/>
          </ac:spMkLst>
        </pc:spChg>
        <pc:spChg chg="add mod">
          <ac:chgData name="Mattijs Cuppens" userId="06b2931a5babcac0" providerId="LiveId" clId="{DF051B0C-D8F1-6C44-85DE-2D881F220050}" dt="2020-12-07T11:51:56.803" v="7189" actId="1076"/>
          <ac:spMkLst>
            <pc:docMk/>
            <pc:sldMk cId="869640177" sldId="515"/>
            <ac:spMk id="19" creationId="{A9D3B716-7074-544B-BF45-E3B097AAF78D}"/>
          </ac:spMkLst>
        </pc:spChg>
        <pc:spChg chg="mod">
          <ac:chgData name="Mattijs Cuppens" userId="06b2931a5babcac0" providerId="LiveId" clId="{DF051B0C-D8F1-6C44-85DE-2D881F220050}" dt="2020-12-07T11:53:26.201" v="7233" actId="14100"/>
          <ac:spMkLst>
            <pc:docMk/>
            <pc:sldMk cId="869640177" sldId="515"/>
            <ac:spMk id="25604" creationId="{00000000-0000-0000-0000-000000000000}"/>
          </ac:spMkLst>
        </pc:spChg>
        <pc:picChg chg="del">
          <ac:chgData name="Mattijs Cuppens" userId="06b2931a5babcac0" providerId="LiveId" clId="{DF051B0C-D8F1-6C44-85DE-2D881F220050}" dt="2020-12-07T11:44:14.655" v="6805" actId="478"/>
          <ac:picMkLst>
            <pc:docMk/>
            <pc:sldMk cId="869640177" sldId="515"/>
            <ac:picMk id="2" creationId="{00000000-0000-0000-0000-000000000000}"/>
          </ac:picMkLst>
        </pc:picChg>
        <pc:picChg chg="mod">
          <ac:chgData name="Mattijs Cuppens" userId="06b2931a5babcac0" providerId="LiveId" clId="{DF051B0C-D8F1-6C44-85DE-2D881F220050}" dt="2020-12-07T11:51:21.049" v="7126" actId="1076"/>
          <ac:picMkLst>
            <pc:docMk/>
            <pc:sldMk cId="869640177" sldId="515"/>
            <ac:picMk id="3" creationId="{00000000-0000-0000-0000-000000000000}"/>
          </ac:picMkLst>
        </pc:picChg>
        <pc:picChg chg="mod">
          <ac:chgData name="Mattijs Cuppens" userId="06b2931a5babcac0" providerId="LiveId" clId="{DF051B0C-D8F1-6C44-85DE-2D881F220050}" dt="2020-12-07T11:49:43.072" v="7103" actId="1076"/>
          <ac:picMkLst>
            <pc:docMk/>
            <pc:sldMk cId="869640177" sldId="515"/>
            <ac:picMk id="4" creationId="{00000000-0000-0000-0000-000000000000}"/>
          </ac:picMkLst>
        </pc:picChg>
        <pc:picChg chg="mod">
          <ac:chgData name="Mattijs Cuppens" userId="06b2931a5babcac0" providerId="LiveId" clId="{DF051B0C-D8F1-6C44-85DE-2D881F220050}" dt="2020-12-07T11:51:21.049" v="7126" actId="1076"/>
          <ac:picMkLst>
            <pc:docMk/>
            <pc:sldMk cId="869640177" sldId="515"/>
            <ac:picMk id="5" creationId="{00000000-0000-0000-0000-000000000000}"/>
          </ac:picMkLst>
        </pc:picChg>
        <pc:picChg chg="mod">
          <ac:chgData name="Mattijs Cuppens" userId="06b2931a5babcac0" providerId="LiveId" clId="{DF051B0C-D8F1-6C44-85DE-2D881F220050}" dt="2020-12-07T11:50:27.745" v="7111" actId="1076"/>
          <ac:picMkLst>
            <pc:docMk/>
            <pc:sldMk cId="869640177" sldId="515"/>
            <ac:picMk id="6" creationId="{00000000-0000-0000-0000-000000000000}"/>
          </ac:picMkLst>
        </pc:picChg>
        <pc:picChg chg="mod">
          <ac:chgData name="Mattijs Cuppens" userId="06b2931a5babcac0" providerId="LiveId" clId="{DF051B0C-D8F1-6C44-85DE-2D881F220050}" dt="2020-12-07T11:49:49.204" v="7104" actId="1076"/>
          <ac:picMkLst>
            <pc:docMk/>
            <pc:sldMk cId="869640177" sldId="515"/>
            <ac:picMk id="7" creationId="{00000000-0000-0000-0000-000000000000}"/>
          </ac:picMkLst>
        </pc:picChg>
        <pc:picChg chg="mod">
          <ac:chgData name="Mattijs Cuppens" userId="06b2931a5babcac0" providerId="LiveId" clId="{DF051B0C-D8F1-6C44-85DE-2D881F220050}" dt="2020-12-07T11:50:19.306" v="7108" actId="14100"/>
          <ac:picMkLst>
            <pc:docMk/>
            <pc:sldMk cId="869640177" sldId="515"/>
            <ac:picMk id="8" creationId="{00000000-0000-0000-0000-000000000000}"/>
          </ac:picMkLst>
        </pc:picChg>
        <pc:picChg chg="del">
          <ac:chgData name="Mattijs Cuppens" userId="06b2931a5babcac0" providerId="LiveId" clId="{DF051B0C-D8F1-6C44-85DE-2D881F220050}" dt="2020-12-07T11:44:14.655" v="6805" actId="478"/>
          <ac:picMkLst>
            <pc:docMk/>
            <pc:sldMk cId="869640177" sldId="515"/>
            <ac:picMk id="9" creationId="{00000000-0000-0000-0000-000000000000}"/>
          </ac:picMkLst>
        </pc:picChg>
        <pc:picChg chg="add mod">
          <ac:chgData name="Mattijs Cuppens" userId="06b2931a5babcac0" providerId="LiveId" clId="{DF051B0C-D8F1-6C44-85DE-2D881F220050}" dt="2020-12-07T11:49:38.683" v="7102" actId="1076"/>
          <ac:picMkLst>
            <pc:docMk/>
            <pc:sldMk cId="869640177" sldId="515"/>
            <ac:picMk id="4098" creationId="{C2A5CF7A-97F0-3440-A4D6-23D88E3A9977}"/>
          </ac:picMkLst>
        </pc:picChg>
      </pc:sldChg>
      <pc:sldChg chg="addSp modSp add mod modAnim">
        <pc:chgData name="Mattijs Cuppens" userId="06b2931a5babcac0" providerId="LiveId" clId="{DF051B0C-D8F1-6C44-85DE-2D881F220050}" dt="2020-12-07T12:11:51.672" v="8296"/>
        <pc:sldMkLst>
          <pc:docMk/>
          <pc:sldMk cId="2723816832" sldId="516"/>
        </pc:sldMkLst>
        <pc:spChg chg="mod">
          <ac:chgData name="Mattijs Cuppens" userId="06b2931a5babcac0" providerId="LiveId" clId="{DF051B0C-D8F1-6C44-85DE-2D881F220050}" dt="2020-12-07T12:11:39.871" v="8294" actId="20577"/>
          <ac:spMkLst>
            <pc:docMk/>
            <pc:sldMk cId="2723816832" sldId="516"/>
            <ac:spMk id="2" creationId="{00000000-0000-0000-0000-000000000000}"/>
          </ac:spMkLst>
        </pc:spChg>
        <pc:spChg chg="add mod">
          <ac:chgData name="Mattijs Cuppens" userId="06b2931a5babcac0" providerId="LiveId" clId="{DF051B0C-D8F1-6C44-85DE-2D881F220050}" dt="2020-12-07T12:11:44.203" v="8295" actId="1076"/>
          <ac:spMkLst>
            <pc:docMk/>
            <pc:sldMk cId="2723816832" sldId="516"/>
            <ac:spMk id="5" creationId="{19B94E3C-7415-594A-9F77-8D34EF6C55B8}"/>
          </ac:spMkLst>
        </pc:spChg>
      </pc:sldChg>
      <pc:sldChg chg="modSp add mod">
        <pc:chgData name="Mattijs Cuppens" userId="06b2931a5babcac0" providerId="LiveId" clId="{DF051B0C-D8F1-6C44-85DE-2D881F220050}" dt="2020-12-07T12:35:10.831" v="8846" actId="20577"/>
        <pc:sldMkLst>
          <pc:docMk/>
          <pc:sldMk cId="4101768985" sldId="517"/>
        </pc:sldMkLst>
        <pc:spChg chg="mod">
          <ac:chgData name="Mattijs Cuppens" userId="06b2931a5babcac0" providerId="LiveId" clId="{DF051B0C-D8F1-6C44-85DE-2D881F220050}" dt="2020-12-07T12:35:10.831" v="8846" actId="20577"/>
          <ac:spMkLst>
            <pc:docMk/>
            <pc:sldMk cId="4101768985" sldId="517"/>
            <ac:spMk id="2" creationId="{00000000-0000-0000-0000-000000000000}"/>
          </ac:spMkLst>
        </pc:spChg>
      </pc:sldChg>
      <pc:sldChg chg="addSp delSp modSp add mod delAnim">
        <pc:chgData name="Mattijs Cuppens" userId="06b2931a5babcac0" providerId="LiveId" clId="{DF051B0C-D8F1-6C44-85DE-2D881F220050}" dt="2020-12-07T12:48:00.006" v="8973" actId="1076"/>
        <pc:sldMkLst>
          <pc:docMk/>
          <pc:sldMk cId="2160036267" sldId="518"/>
        </pc:sldMkLst>
        <pc:spChg chg="del">
          <ac:chgData name="Mattijs Cuppens" userId="06b2931a5babcac0" providerId="LiveId" clId="{DF051B0C-D8F1-6C44-85DE-2D881F220050}" dt="2020-12-07T12:45:37.983" v="8864" actId="478"/>
          <ac:spMkLst>
            <pc:docMk/>
            <pc:sldMk cId="2160036267" sldId="518"/>
            <ac:spMk id="3" creationId="{00000000-0000-0000-0000-000000000000}"/>
          </ac:spMkLst>
        </pc:spChg>
        <pc:spChg chg="del">
          <ac:chgData name="Mattijs Cuppens" userId="06b2931a5babcac0" providerId="LiveId" clId="{DF051B0C-D8F1-6C44-85DE-2D881F220050}" dt="2020-12-07T12:45:37.983" v="8864" actId="478"/>
          <ac:spMkLst>
            <pc:docMk/>
            <pc:sldMk cId="2160036267" sldId="518"/>
            <ac:spMk id="5" creationId="{00000000-0000-0000-0000-000000000000}"/>
          </ac:spMkLst>
        </pc:spChg>
        <pc:spChg chg="add mod">
          <ac:chgData name="Mattijs Cuppens" userId="06b2931a5babcac0" providerId="LiveId" clId="{DF051B0C-D8F1-6C44-85DE-2D881F220050}" dt="2020-12-07T12:48:00.006" v="8973" actId="1076"/>
          <ac:spMkLst>
            <pc:docMk/>
            <pc:sldMk cId="2160036267" sldId="518"/>
            <ac:spMk id="6" creationId="{8A104CED-B663-E04F-BA9B-C65D07AA674B}"/>
          </ac:spMkLst>
        </pc:spChg>
        <pc:picChg chg="del">
          <ac:chgData name="Mattijs Cuppens" userId="06b2931a5babcac0" providerId="LiveId" clId="{DF051B0C-D8F1-6C44-85DE-2D881F220050}" dt="2020-12-07T12:45:40.836" v="8865" actId="478"/>
          <ac:picMkLst>
            <pc:docMk/>
            <pc:sldMk cId="2160036267" sldId="518"/>
            <ac:picMk id="2" creationId="{00000000-0000-0000-0000-000000000000}"/>
          </ac:picMkLst>
        </pc:picChg>
        <pc:picChg chg="del">
          <ac:chgData name="Mattijs Cuppens" userId="06b2931a5babcac0" providerId="LiveId" clId="{DF051B0C-D8F1-6C44-85DE-2D881F220050}" dt="2020-12-07T12:45:37.983" v="8864" actId="478"/>
          <ac:picMkLst>
            <pc:docMk/>
            <pc:sldMk cId="2160036267" sldId="518"/>
            <ac:picMk id="4" creationId="{00000000-0000-0000-0000-000000000000}"/>
          </ac:picMkLst>
        </pc:picChg>
        <pc:picChg chg="add mod">
          <ac:chgData name="Mattijs Cuppens" userId="06b2931a5babcac0" providerId="LiveId" clId="{DF051B0C-D8F1-6C44-85DE-2D881F220050}" dt="2020-12-07T12:46:11.448" v="8871" actId="1076"/>
          <ac:picMkLst>
            <pc:docMk/>
            <pc:sldMk cId="2160036267" sldId="518"/>
            <ac:picMk id="6146" creationId="{50D81FA3-2B08-DA4D-A812-594BBBD302D3}"/>
          </ac:picMkLst>
        </pc:picChg>
      </pc:sldChg>
    </pc:docChg>
  </pc:docChgLst>
  <pc:docChgLst>
    <pc:chgData name="Mattijs Cuppens" userId="06b2931a5babcac0" providerId="LiveId" clId="{518ACD68-5BDD-9648-98C6-7D5B36979991}"/>
    <pc:docChg chg="modSld">
      <pc:chgData name="Mattijs Cuppens" userId="06b2931a5babcac0" providerId="LiveId" clId="{518ACD68-5BDD-9648-98C6-7D5B36979991}" dt="2024-11-10T08:08:08.182" v="47" actId="20577"/>
      <pc:docMkLst>
        <pc:docMk/>
      </pc:docMkLst>
      <pc:sldChg chg="modSp">
        <pc:chgData name="Mattijs Cuppens" userId="06b2931a5babcac0" providerId="LiveId" clId="{518ACD68-5BDD-9648-98C6-7D5B36979991}" dt="2024-11-08T13:35:15.025" v="25" actId="20577"/>
        <pc:sldMkLst>
          <pc:docMk/>
          <pc:sldMk cId="2449264476" sldId="450"/>
        </pc:sldMkLst>
        <pc:spChg chg="mod">
          <ac:chgData name="Mattijs Cuppens" userId="06b2931a5babcac0" providerId="LiveId" clId="{518ACD68-5BDD-9648-98C6-7D5B36979991}" dt="2024-11-08T13:35:15.025" v="25" actId="20577"/>
          <ac:spMkLst>
            <pc:docMk/>
            <pc:sldMk cId="2449264476" sldId="450"/>
            <ac:spMk id="11" creationId="{00000000-0000-0000-0000-000000000000}"/>
          </ac:spMkLst>
        </pc:spChg>
      </pc:sldChg>
      <pc:sldChg chg="modSp">
        <pc:chgData name="Mattijs Cuppens" userId="06b2931a5babcac0" providerId="LiveId" clId="{518ACD68-5BDD-9648-98C6-7D5B36979991}" dt="2024-11-08T13:45:44.569" v="27" actId="20577"/>
        <pc:sldMkLst>
          <pc:docMk/>
          <pc:sldMk cId="1757424049" sldId="451"/>
        </pc:sldMkLst>
        <pc:spChg chg="mod">
          <ac:chgData name="Mattijs Cuppens" userId="06b2931a5babcac0" providerId="LiveId" clId="{518ACD68-5BDD-9648-98C6-7D5B36979991}" dt="2024-11-08T13:45:44.569" v="27" actId="20577"/>
          <ac:spMkLst>
            <pc:docMk/>
            <pc:sldMk cId="1757424049" sldId="451"/>
            <ac:spMk id="11" creationId="{00000000-0000-0000-0000-000000000000}"/>
          </ac:spMkLst>
        </pc:spChg>
      </pc:sldChg>
      <pc:sldChg chg="modSp">
        <pc:chgData name="Mattijs Cuppens" userId="06b2931a5babcac0" providerId="LiveId" clId="{518ACD68-5BDD-9648-98C6-7D5B36979991}" dt="2024-11-08T13:47:50.050" v="32" actId="20577"/>
        <pc:sldMkLst>
          <pc:docMk/>
          <pc:sldMk cId="1893899655" sldId="454"/>
        </pc:sldMkLst>
        <pc:spChg chg="mod">
          <ac:chgData name="Mattijs Cuppens" userId="06b2931a5babcac0" providerId="LiveId" clId="{518ACD68-5BDD-9648-98C6-7D5B36979991}" dt="2024-11-08T13:47:50.050" v="32" actId="20577"/>
          <ac:spMkLst>
            <pc:docMk/>
            <pc:sldMk cId="1893899655" sldId="454"/>
            <ac:spMk id="11" creationId="{00000000-0000-0000-0000-000000000000}"/>
          </ac:spMkLst>
        </pc:spChg>
      </pc:sldChg>
      <pc:sldChg chg="modSp mod">
        <pc:chgData name="Mattijs Cuppens" userId="06b2931a5babcac0" providerId="LiveId" clId="{518ACD68-5BDD-9648-98C6-7D5B36979991}" dt="2024-11-08T15:16:41.378" v="34" actId="20577"/>
        <pc:sldMkLst>
          <pc:docMk/>
          <pc:sldMk cId="1893899655" sldId="455"/>
        </pc:sldMkLst>
        <pc:spChg chg="mod">
          <ac:chgData name="Mattijs Cuppens" userId="06b2931a5babcac0" providerId="LiveId" clId="{518ACD68-5BDD-9648-98C6-7D5B36979991}" dt="2024-11-08T15:16:41.378" v="34" actId="20577"/>
          <ac:spMkLst>
            <pc:docMk/>
            <pc:sldMk cId="1893899655" sldId="455"/>
            <ac:spMk id="3" creationId="{17F40FB4-6B79-564B-BBFF-42758C453AF0}"/>
          </ac:spMkLst>
        </pc:spChg>
      </pc:sldChg>
      <pc:sldChg chg="modSp">
        <pc:chgData name="Mattijs Cuppens" userId="06b2931a5babcac0" providerId="LiveId" clId="{518ACD68-5BDD-9648-98C6-7D5B36979991}" dt="2024-11-08T15:37:44.830" v="46" actId="20577"/>
        <pc:sldMkLst>
          <pc:docMk/>
          <pc:sldMk cId="1018188992" sldId="462"/>
        </pc:sldMkLst>
        <pc:spChg chg="mod">
          <ac:chgData name="Mattijs Cuppens" userId="06b2931a5babcac0" providerId="LiveId" clId="{518ACD68-5BDD-9648-98C6-7D5B36979991}" dt="2024-11-08T15:37:44.830" v="46" actId="20577"/>
          <ac:spMkLst>
            <pc:docMk/>
            <pc:sldMk cId="1018188992" sldId="462"/>
            <ac:spMk id="2" creationId="{00000000-0000-0000-0000-000000000000}"/>
          </ac:spMkLst>
        </pc:spChg>
      </pc:sldChg>
      <pc:sldChg chg="modSp mod">
        <pc:chgData name="Mattijs Cuppens" userId="06b2931a5babcac0" providerId="LiveId" clId="{518ACD68-5BDD-9648-98C6-7D5B36979991}" dt="2024-11-10T08:08:08.182" v="47" actId="20577"/>
        <pc:sldMkLst>
          <pc:docMk/>
          <pc:sldMk cId="1018188992" sldId="463"/>
        </pc:sldMkLst>
        <pc:spChg chg="mod">
          <ac:chgData name="Mattijs Cuppens" userId="06b2931a5babcac0" providerId="LiveId" clId="{518ACD68-5BDD-9648-98C6-7D5B36979991}" dt="2024-11-10T08:08:08.182" v="47" actId="20577"/>
          <ac:spMkLst>
            <pc:docMk/>
            <pc:sldMk cId="1018188992" sldId="463"/>
            <ac:spMk id="2" creationId="{00000000-0000-0000-0000-000000000000}"/>
          </ac:spMkLst>
        </pc:spChg>
      </pc:sldChg>
      <pc:sldChg chg="modNotesTx">
        <pc:chgData name="Mattijs Cuppens" userId="06b2931a5babcac0" providerId="LiveId" clId="{518ACD68-5BDD-9648-98C6-7D5B36979991}" dt="2024-11-02T14:52:02.295" v="23" actId="20577"/>
        <pc:sldMkLst>
          <pc:docMk/>
          <pc:sldMk cId="2023880318"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08-11-2024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28976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21</a:t>
            </a:fld>
            <a:endParaRPr lang="nl-NL"/>
          </a:p>
        </p:txBody>
      </p:sp>
    </p:spTree>
    <p:extLst>
      <p:ext uri="{BB962C8B-B14F-4D97-AF65-F5344CB8AC3E}">
        <p14:creationId xmlns:p14="http://schemas.microsoft.com/office/powerpoint/2010/main" val="90479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7CC32-1F34-47A2-A23E-DBD99CA99648}" type="slidenum">
              <a:rPr lang="nl-NL" smtClean="0"/>
              <a:pPr/>
              <a:t>29</a:t>
            </a:fld>
            <a:endParaRPr lang="nl-NL"/>
          </a:p>
        </p:txBody>
      </p:sp>
    </p:spTree>
    <p:extLst>
      <p:ext uri="{BB962C8B-B14F-4D97-AF65-F5344CB8AC3E}">
        <p14:creationId xmlns:p14="http://schemas.microsoft.com/office/powerpoint/2010/main" val="323470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08-11-2024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08-11-2024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png"/><Relationship Id="rId7"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 Id="rId9"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tif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lvzc.b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ops.skeyes.be/"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dirty="0"/>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dirty="0"/>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dirty="0"/>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dirty="0"/>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dirty="0"/>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903"/>
            <a:ext cx="4404972" cy="584776"/>
          </a:xfrm>
          <a:prstGeom prst="rect">
            <a:avLst/>
          </a:prstGeom>
          <a:noFill/>
          <a:ln w="9525">
            <a:noFill/>
            <a:miter lim="800000"/>
            <a:headEnd/>
            <a:tailEnd/>
          </a:ln>
        </p:spPr>
        <p:txBody>
          <a:bodyPr wrap="none">
            <a:spAutoFit/>
          </a:bodyPr>
          <a:lstStyle/>
          <a:p>
            <a:r>
              <a:rPr lang="nl-NL" sz="3200" dirty="0">
                <a:solidFill>
                  <a:schemeClr val="bg1"/>
                </a:solidFill>
                <a:latin typeface="Arial"/>
                <a:cs typeface="Arial"/>
              </a:rPr>
              <a:t>1. Luchtvaartwetgeving</a:t>
            </a:r>
          </a:p>
        </p:txBody>
      </p:sp>
      <p:pic>
        <p:nvPicPr>
          <p:cNvPr id="2" name="Afbeelding 1" descr="robinson cruso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11" y="1013295"/>
            <a:ext cx="3641017" cy="5296025"/>
          </a:xfrm>
          <a:prstGeom prst="rect">
            <a:avLst/>
          </a:prstGeom>
        </p:spPr>
      </p:pic>
      <p:sp>
        <p:nvSpPr>
          <p:cNvPr id="12" name="Tekstvak 11"/>
          <p:cNvSpPr txBox="1"/>
          <p:nvPr/>
        </p:nvSpPr>
        <p:spPr>
          <a:xfrm>
            <a:off x="4067944" y="908720"/>
            <a:ext cx="5076056" cy="5139869"/>
          </a:xfrm>
          <a:prstGeom prst="rect">
            <a:avLst/>
          </a:prstGeom>
          <a:noFill/>
        </p:spPr>
        <p:txBody>
          <a:bodyPr wrap="square" rtlCol="0">
            <a:spAutoFit/>
          </a:bodyPr>
          <a:lstStyle/>
          <a:p>
            <a:pPr marL="457200" indent="-457200">
              <a:buClr>
                <a:srgbClr val="FF0000"/>
              </a:buClr>
              <a:buFont typeface="Wingdings" charset="2"/>
              <a:buChar char="Ø"/>
            </a:pPr>
            <a:r>
              <a:rPr lang="nl-NL" sz="2000" dirty="0"/>
              <a:t>Meer mensen =&gt; meer regels</a:t>
            </a:r>
          </a:p>
          <a:p>
            <a:pPr marL="457200" indent="-457200">
              <a:buClr>
                <a:srgbClr val="FF0000"/>
              </a:buClr>
              <a:buFont typeface="Wingdings" charset="2"/>
              <a:buChar char="Ø"/>
            </a:pPr>
            <a:endParaRPr lang="nl-NL" sz="2000" dirty="0"/>
          </a:p>
          <a:p>
            <a:pPr marL="457200" indent="-457200">
              <a:buClr>
                <a:srgbClr val="FF0000"/>
              </a:buClr>
              <a:buFont typeface="Wingdings" charset="2"/>
              <a:buChar char="Ø"/>
            </a:pPr>
            <a:r>
              <a:rPr lang="nl-NL" sz="2000" dirty="0"/>
              <a:t>Elk land is autonoom, baas over zijn land en luchtruim</a:t>
            </a:r>
          </a:p>
          <a:p>
            <a:pPr marL="457200" indent="-457200">
              <a:buClr>
                <a:srgbClr val="FF0000"/>
              </a:buClr>
              <a:buFont typeface="Wingdings" charset="2"/>
              <a:buChar char="Ø"/>
            </a:pPr>
            <a:endParaRPr lang="nl-NL" sz="2000" dirty="0"/>
          </a:p>
          <a:p>
            <a:pPr marL="457200" indent="-457200">
              <a:buClr>
                <a:srgbClr val="FF0000"/>
              </a:buClr>
              <a:buFont typeface="Wingdings" charset="2"/>
              <a:buChar char="Ø"/>
            </a:pPr>
            <a:r>
              <a:rPr lang="nl-NL" sz="2000" dirty="0"/>
              <a:t>Door een land vastgestelde regels heten wetten.</a:t>
            </a:r>
          </a:p>
          <a:p>
            <a:pPr marL="457200" indent="-457200">
              <a:buClr>
                <a:srgbClr val="FF0000"/>
              </a:buClr>
              <a:buFont typeface="Wingdings" charset="2"/>
              <a:buChar char="Ø"/>
            </a:pPr>
            <a:endParaRPr lang="nl-NL" sz="2000" dirty="0"/>
          </a:p>
          <a:p>
            <a:pPr marL="457200" indent="-457200">
              <a:buClr>
                <a:srgbClr val="FF0000"/>
              </a:buClr>
              <a:buFont typeface="Wingdings" charset="2"/>
              <a:buChar char="Ø"/>
            </a:pPr>
            <a:r>
              <a:rPr lang="nl-NL" sz="2000" dirty="0"/>
              <a:t>‘Elke Belg wordt geacht de wet te kennen’ </a:t>
            </a:r>
          </a:p>
          <a:p>
            <a:pPr marL="457200" indent="-457200">
              <a:buClr>
                <a:srgbClr val="FF0000"/>
              </a:buClr>
              <a:buFont typeface="Wingdings" charset="2"/>
              <a:buChar char="Ø"/>
            </a:pPr>
            <a:endParaRPr lang="nl-NL" sz="2000" dirty="0"/>
          </a:p>
          <a:p>
            <a:pPr marL="457200" indent="-457200">
              <a:buClr>
                <a:srgbClr val="FF0000"/>
              </a:buClr>
              <a:buFont typeface="Wingdings" charset="2"/>
              <a:buChar char="Ø"/>
            </a:pPr>
            <a:r>
              <a:rPr lang="nl-NL" sz="2000" dirty="0"/>
              <a:t>Een zweefvlieger moet de veiligheidsregels voor het zweefvliegen kennen.</a:t>
            </a:r>
          </a:p>
          <a:p>
            <a:pPr marL="457200" indent="-457200">
              <a:buClr>
                <a:srgbClr val="FF0000"/>
              </a:buClr>
              <a:buFont typeface="Wingdings" charset="2"/>
              <a:buChar char="Ø"/>
            </a:pPr>
            <a:endParaRPr lang="nl-NL" sz="2000" dirty="0"/>
          </a:p>
          <a:p>
            <a:pPr marL="457200" indent="-457200">
              <a:buClr>
                <a:srgbClr val="FF0000"/>
              </a:buClr>
              <a:buFont typeface="Wingdings" charset="2"/>
              <a:buChar char="Ø"/>
            </a:pPr>
            <a:r>
              <a:rPr lang="nl-NL" sz="2000" dirty="0"/>
              <a:t>Elke zweefvlieger is onderhevig aan de vliegverkeersregels</a:t>
            </a:r>
          </a:p>
          <a:p>
            <a:pPr>
              <a:buClr>
                <a:srgbClr val="FF0000"/>
              </a:buClr>
            </a:pPr>
            <a:endParaRPr lang="nl-NL" sz="2400" dirty="0"/>
          </a:p>
        </p:txBody>
      </p:sp>
    </p:spTree>
    <p:extLst>
      <p:ext uri="{BB962C8B-B14F-4D97-AF65-F5344CB8AC3E}">
        <p14:creationId xmlns:p14="http://schemas.microsoft.com/office/powerpoint/2010/main" val="1244813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368152" y="-27384"/>
            <a:ext cx="788436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600" dirty="0">
                <a:solidFill>
                  <a:schemeClr val="bg1"/>
                </a:solidFill>
                <a:latin typeface="Arial"/>
                <a:cs typeface="Arial"/>
              </a:rPr>
              <a:t>1.3 Vliegtuig Nationaliteit en Registratie kenmerken</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rcRect/>
          <a:stretch/>
        </p:blipFill>
        <p:spPr>
          <a:xfrm>
            <a:off x="107504" y="826909"/>
            <a:ext cx="3672408" cy="3992742"/>
          </a:xfrm>
          <a:prstGeom prst="rect">
            <a:avLst/>
          </a:prstGeom>
        </p:spPr>
      </p:pic>
      <p:sp>
        <p:nvSpPr>
          <p:cNvPr id="3" name="Tekstvak 2"/>
          <p:cNvSpPr txBox="1"/>
          <p:nvPr/>
        </p:nvSpPr>
        <p:spPr>
          <a:xfrm>
            <a:off x="3923928" y="826908"/>
            <a:ext cx="4968552" cy="3416320"/>
          </a:xfrm>
          <a:prstGeom prst="rect">
            <a:avLst/>
          </a:prstGeom>
          <a:noFill/>
        </p:spPr>
        <p:txBody>
          <a:bodyPr wrap="square" rtlCol="0">
            <a:spAutoFit/>
          </a:bodyPr>
          <a:lstStyle/>
          <a:p>
            <a:r>
              <a:rPr lang="nl-NL" dirty="0">
                <a:solidFill>
                  <a:srgbClr val="000090"/>
                </a:solidFill>
              </a:rPr>
              <a:t>Een luchtvaartuig moet beschikken over:</a:t>
            </a:r>
          </a:p>
          <a:p>
            <a:pPr marL="285750" indent="-285750">
              <a:buClr>
                <a:srgbClr val="FF0000"/>
              </a:buClr>
              <a:buFont typeface="Wingdings" charset="2"/>
              <a:buChar char="Ø"/>
            </a:pPr>
            <a:r>
              <a:rPr lang="nl-NL" dirty="0"/>
              <a:t>Een nationaliteitskenmerk (OO-nummer of een nationaliteitskenmerk van een ander land) en een inschrijvingskenmerk;</a:t>
            </a:r>
          </a:p>
          <a:p>
            <a:pPr marL="285750" indent="-285750">
              <a:buClr>
                <a:srgbClr val="FF0000"/>
              </a:buClr>
              <a:buFont typeface="Wingdings" charset="2"/>
              <a:buChar char="Ø"/>
            </a:pPr>
            <a:r>
              <a:rPr lang="nl-NL" dirty="0"/>
              <a:t>een BvI = Bewijs van Inschrijving. Op het BvI staan de Nationaliteits- en Inschrijvings-kenmerken en de naam van de eigenaar.  </a:t>
            </a:r>
          </a:p>
          <a:p>
            <a:pPr marL="285750" indent="-285750">
              <a:buClr>
                <a:srgbClr val="FF0000"/>
              </a:buClr>
              <a:buFont typeface="Wingdings" charset="2"/>
              <a:buChar char="Ø"/>
            </a:pPr>
            <a:r>
              <a:rPr lang="nl-NL" dirty="0"/>
              <a:t>Het BvI blijft geldig zolang het vliegtuig niet verandert van eigenaar en het vliegtuig niet voorgoed buiten gebruik is gesteld. </a:t>
            </a:r>
          </a:p>
          <a:p>
            <a:pPr marL="285750" indent="-285750">
              <a:buClr>
                <a:srgbClr val="FF0000"/>
              </a:buClr>
              <a:buFont typeface="Wingdings" charset="2"/>
              <a:buChar char="Ø"/>
            </a:pPr>
            <a:r>
              <a:rPr lang="nl-NL" dirty="0"/>
              <a:t>In het vliegtuig bevindt zich een identificatieplaatje van onbrandbaar materiaal.</a:t>
            </a:r>
          </a:p>
        </p:txBody>
      </p:sp>
      <p:sp>
        <p:nvSpPr>
          <p:cNvPr id="4" name="Rechthoek 3">
            <a:extLst>
              <a:ext uri="{FF2B5EF4-FFF2-40B4-BE49-F238E27FC236}">
                <a16:creationId xmlns:a16="http://schemas.microsoft.com/office/drawing/2014/main" id="{67087B04-CC96-1C49-AFAF-3D9C99CB6EA0}"/>
              </a:ext>
            </a:extLst>
          </p:cNvPr>
          <p:cNvSpPr/>
          <p:nvPr/>
        </p:nvSpPr>
        <p:spPr>
          <a:xfrm>
            <a:off x="215008" y="4945293"/>
            <a:ext cx="8533456" cy="923330"/>
          </a:xfrm>
          <a:prstGeom prst="rect">
            <a:avLst/>
          </a:prstGeom>
        </p:spPr>
        <p:txBody>
          <a:bodyPr wrap="square">
            <a:spAutoFit/>
          </a:bodyPr>
          <a:lstStyle/>
          <a:p>
            <a:pPr>
              <a:buClr>
                <a:srgbClr val="FF0000"/>
              </a:buClr>
            </a:pPr>
            <a:r>
              <a:rPr lang="nl-NL" dirty="0"/>
              <a:t>Luchtvaartregister:</a:t>
            </a:r>
          </a:p>
          <a:p>
            <a:pPr marL="285750" indent="-285750">
              <a:buClr>
                <a:srgbClr val="FF0000"/>
              </a:buClr>
              <a:buFont typeface="Wingdings" charset="2"/>
              <a:buChar char="Ø"/>
            </a:pPr>
            <a:r>
              <a:rPr lang="nl-NL" dirty="0"/>
              <a:t>De overheid zorgt voor een luchtvaartregister daarin staan de vliegtuigen met hun nationaliteitskenmerk (OO) en hun registratie. </a:t>
            </a:r>
          </a:p>
        </p:txBody>
      </p:sp>
    </p:spTree>
    <p:extLst>
      <p:ext uri="{BB962C8B-B14F-4D97-AF65-F5344CB8AC3E}">
        <p14:creationId xmlns:p14="http://schemas.microsoft.com/office/powerpoint/2010/main" val="1690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368152" y="-27384"/>
            <a:ext cx="788436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600" dirty="0">
                <a:solidFill>
                  <a:schemeClr val="bg1"/>
                </a:solidFill>
                <a:latin typeface="Arial"/>
                <a:cs typeface="Arial"/>
              </a:rPr>
              <a:t>1.3 Vliegtuig Nationaliteit en Registratie kenmerken</a:t>
            </a:r>
          </a:p>
        </p:txBody>
      </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t="25856" b="31494"/>
          <a:stretch/>
        </p:blipFill>
        <p:spPr>
          <a:xfrm>
            <a:off x="107504" y="751500"/>
            <a:ext cx="8910120" cy="2533467"/>
          </a:xfrm>
          <a:prstGeom prst="rect">
            <a:avLst/>
          </a:prstGeom>
        </p:spPr>
      </p:pic>
      <p:sp>
        <p:nvSpPr>
          <p:cNvPr id="3" name="Tekstvak 2"/>
          <p:cNvSpPr txBox="1"/>
          <p:nvPr/>
        </p:nvSpPr>
        <p:spPr>
          <a:xfrm>
            <a:off x="107504" y="3789040"/>
            <a:ext cx="9036496" cy="3046988"/>
          </a:xfrm>
          <a:prstGeom prst="rect">
            <a:avLst/>
          </a:prstGeom>
          <a:noFill/>
        </p:spPr>
        <p:txBody>
          <a:bodyPr wrap="square" rtlCol="0">
            <a:spAutoFit/>
          </a:bodyPr>
          <a:lstStyle/>
          <a:p>
            <a:pPr marL="342900" indent="-342900">
              <a:buClr>
                <a:srgbClr val="FF0000"/>
              </a:buClr>
              <a:buFont typeface="Wingdings" charset="2"/>
              <a:buChar char="Ø"/>
            </a:pPr>
            <a:r>
              <a:rPr lang="nl-NL" sz="2400" dirty="0"/>
              <a:t>Het nationaliteitskenmerk voor België bestaat uit de letters OO</a:t>
            </a:r>
          </a:p>
          <a:p>
            <a:pPr marL="342900" indent="-342900">
              <a:buClr>
                <a:srgbClr val="FF0000"/>
              </a:buClr>
              <a:buFont typeface="Wingdings" charset="2"/>
              <a:buChar char="Ø"/>
            </a:pPr>
            <a:r>
              <a:rPr lang="nl-NL" sz="2400" dirty="0"/>
              <a:t>Het inschrijvingskenmerk bestaat uit: 3 letters voor een zweefvliegtuig</a:t>
            </a:r>
          </a:p>
          <a:p>
            <a:pPr marL="342900" indent="-342900">
              <a:buClr>
                <a:srgbClr val="FF0000"/>
              </a:buClr>
              <a:buFont typeface="Wingdings" charset="2"/>
              <a:buChar char="Ø"/>
            </a:pPr>
            <a:r>
              <a:rPr lang="nl-NL" sz="2400" dirty="0"/>
              <a:t>De kenmerken worden op een duurzame wijze aangebracht, schoon en zichtbaar gehouden en stichten geen verwarring.</a:t>
            </a:r>
          </a:p>
          <a:p>
            <a:pPr marL="342900" indent="-342900">
              <a:buClr>
                <a:srgbClr val="FF0000"/>
              </a:buClr>
              <a:buFont typeface="Wingdings" charset="2"/>
              <a:buChar char="Ø"/>
            </a:pPr>
            <a:r>
              <a:rPr lang="nl-NL" sz="2400" dirty="0"/>
              <a:t>De kleur van de kenmerken onderscheidt zich duidelijk van de ondergrond.</a:t>
            </a:r>
          </a:p>
          <a:p>
            <a:pPr marL="342900" indent="-342900">
              <a:buClr>
                <a:srgbClr val="FF0000"/>
              </a:buClr>
              <a:buFont typeface="Wingdings" charset="2"/>
              <a:buChar char="Ø"/>
            </a:pPr>
            <a:r>
              <a:rPr lang="nl-NL" sz="2400" dirty="0"/>
              <a:t>De kleur van de diverse karakters is zo veel mogelijk gelijk.</a:t>
            </a:r>
          </a:p>
        </p:txBody>
      </p:sp>
      <p:sp>
        <p:nvSpPr>
          <p:cNvPr id="4" name="Tekstvak 3"/>
          <p:cNvSpPr txBox="1"/>
          <p:nvPr/>
        </p:nvSpPr>
        <p:spPr>
          <a:xfrm>
            <a:off x="0" y="3284984"/>
            <a:ext cx="8280728" cy="461665"/>
          </a:xfrm>
          <a:prstGeom prst="rect">
            <a:avLst/>
          </a:prstGeom>
          <a:noFill/>
        </p:spPr>
        <p:txBody>
          <a:bodyPr wrap="none" rtlCol="0">
            <a:spAutoFit/>
          </a:bodyPr>
          <a:lstStyle/>
          <a:p>
            <a:r>
              <a:rPr lang="nl-NL" sz="2400" dirty="0">
                <a:solidFill>
                  <a:srgbClr val="000090"/>
                </a:solidFill>
              </a:rPr>
              <a:t>REGELING INSCHRIJVING BELGISCHE BURGERLUCHTVAARTUIGEN</a:t>
            </a:r>
          </a:p>
        </p:txBody>
      </p:sp>
    </p:spTree>
    <p:extLst>
      <p:ext uri="{BB962C8B-B14F-4D97-AF65-F5344CB8AC3E}">
        <p14:creationId xmlns:p14="http://schemas.microsoft.com/office/powerpoint/2010/main" val="214099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331640" y="-27384"/>
            <a:ext cx="770485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sp>
        <p:nvSpPr>
          <p:cNvPr id="2" name="Tekstvak 1"/>
          <p:cNvSpPr txBox="1"/>
          <p:nvPr/>
        </p:nvSpPr>
        <p:spPr>
          <a:xfrm>
            <a:off x="4499992" y="620688"/>
            <a:ext cx="4604170" cy="6001642"/>
          </a:xfrm>
          <a:prstGeom prst="rect">
            <a:avLst/>
          </a:prstGeom>
          <a:noFill/>
        </p:spPr>
        <p:txBody>
          <a:bodyPr wrap="square" rtlCol="0">
            <a:spAutoFit/>
          </a:bodyPr>
          <a:lstStyle/>
          <a:p>
            <a:r>
              <a:rPr lang="nl-NL" sz="2400" dirty="0">
                <a:solidFill>
                  <a:srgbClr val="000090"/>
                </a:solidFill>
              </a:rPr>
              <a:t>Een zweefvlieger moet bij zich hebben:</a:t>
            </a:r>
          </a:p>
          <a:p>
            <a:pPr marL="285750" indent="-285750">
              <a:buClr>
                <a:srgbClr val="FF0000"/>
              </a:buClr>
              <a:buFont typeface="Wingdings" charset="2"/>
              <a:buChar char="Ø"/>
            </a:pPr>
            <a:r>
              <a:rPr lang="nl-NL" sz="2400" dirty="0"/>
              <a:t>Een geldig bewijs van bevoegdheid</a:t>
            </a:r>
          </a:p>
          <a:p>
            <a:pPr marL="285750" indent="-285750">
              <a:buClr>
                <a:srgbClr val="FF0000"/>
              </a:buClr>
              <a:buFont typeface="Wingdings" charset="2"/>
              <a:buChar char="Ø"/>
            </a:pPr>
            <a:r>
              <a:rPr lang="nl-NL" sz="2400" dirty="0"/>
              <a:t>Een geldige medische verklaring (LAPL / klasse 1 / klasse 2)</a:t>
            </a:r>
          </a:p>
          <a:p>
            <a:pPr marL="285750" indent="-285750">
              <a:buClr>
                <a:srgbClr val="FF0000"/>
              </a:buClr>
              <a:buFont typeface="Wingdings" charset="2"/>
              <a:buChar char="Ø"/>
            </a:pPr>
            <a:r>
              <a:rPr lang="nl-NL" sz="2400" dirty="0"/>
              <a:t>Een identificatiedocument met foto.</a:t>
            </a:r>
          </a:p>
          <a:p>
            <a:pPr marL="285750" indent="-285750">
              <a:buClr>
                <a:srgbClr val="FF0000"/>
              </a:buClr>
              <a:buFont typeface="Wingdings" charset="2"/>
              <a:buChar char="Ø"/>
            </a:pPr>
            <a:r>
              <a:rPr lang="nl-NL" sz="2400" dirty="0"/>
              <a:t>Een solist moet op </a:t>
            </a:r>
            <a:r>
              <a:rPr lang="nl-NL" sz="2400" dirty="0" err="1"/>
              <a:t>overland-vluchten</a:t>
            </a:r>
            <a:r>
              <a:rPr lang="nl-NL" sz="2400" dirty="0"/>
              <a:t> een bewijs hebben, dat hij vliegt als </a:t>
            </a:r>
            <a:r>
              <a:rPr lang="nl-NL" sz="2400" dirty="0" err="1"/>
              <a:t>leerlingzweefvlieger</a:t>
            </a:r>
            <a:r>
              <a:rPr lang="nl-NL" sz="2400" dirty="0"/>
              <a:t> </a:t>
            </a:r>
            <a:r>
              <a:rPr lang="nl-NL" sz="2400" dirty="0" err="1"/>
              <a:t>o.t.v</a:t>
            </a:r>
            <a:r>
              <a:rPr lang="nl-NL" sz="2400" dirty="0"/>
              <a:t>. een vlieginstructeur.</a:t>
            </a:r>
          </a:p>
          <a:p>
            <a:pPr marL="285750" indent="-285750">
              <a:buClr>
                <a:srgbClr val="FF0000"/>
              </a:buClr>
              <a:buFont typeface="Wingdings" charset="2"/>
              <a:buChar char="Ø"/>
            </a:pPr>
            <a:endParaRPr lang="nl-NL" sz="2400" dirty="0"/>
          </a:p>
          <a:p>
            <a:pPr>
              <a:buClr>
                <a:srgbClr val="FF0000"/>
              </a:buClr>
            </a:pPr>
            <a:r>
              <a:rPr lang="nl-NL" sz="2400" dirty="0">
                <a:solidFill>
                  <a:srgbClr val="000090"/>
                </a:solidFill>
              </a:rPr>
              <a:t>Een zweefvlieger moet:</a:t>
            </a:r>
          </a:p>
          <a:p>
            <a:pPr marL="342900" indent="-342900">
              <a:buClr>
                <a:srgbClr val="FF0000"/>
              </a:buClr>
              <a:buFont typeface="Wingdings" charset="2"/>
              <a:buChar char="Ø"/>
            </a:pPr>
            <a:r>
              <a:rPr lang="nl-NL" sz="2400" dirty="0"/>
              <a:t>Een bijgewerkt logboek kunnen tonen.</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rcRect/>
          <a:stretch/>
        </p:blipFill>
        <p:spPr>
          <a:xfrm>
            <a:off x="156522" y="763612"/>
            <a:ext cx="4283419" cy="3014257"/>
          </a:xfrm>
          <a:prstGeom prst="rect">
            <a:avLst/>
          </a:prstGeom>
        </p:spPr>
      </p:pic>
      <p:pic>
        <p:nvPicPr>
          <p:cNvPr id="6" name="Afbeelding 5">
            <a:extLst>
              <a:ext uri="{FF2B5EF4-FFF2-40B4-BE49-F238E27FC236}">
                <a16:creationId xmlns:a16="http://schemas.microsoft.com/office/drawing/2014/main" id="{C952CA9B-E9E4-8B40-9AF3-2076428DB3BA}"/>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56522" y="3826925"/>
            <a:ext cx="4283418" cy="2986451"/>
          </a:xfrm>
          <a:prstGeom prst="rect">
            <a:avLst/>
          </a:prstGeom>
        </p:spPr>
      </p:pic>
    </p:spTree>
    <p:extLst>
      <p:ext uri="{BB962C8B-B14F-4D97-AF65-F5344CB8AC3E}">
        <p14:creationId xmlns:p14="http://schemas.microsoft.com/office/powerpoint/2010/main" val="18938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331640" y="-27384"/>
            <a:ext cx="770485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12" name="Afbeelding 11"/>
          <p:cNvPicPr>
            <a:picLocks noChangeAspect="1"/>
          </p:cNvPicPr>
          <p:nvPr/>
        </p:nvPicPr>
        <p:blipFill>
          <a:blip r:embed="rId4">
            <a:extLst>
              <a:ext uri="{28A0092B-C50C-407E-A947-70E740481C1C}">
                <a14:useLocalDpi xmlns:a14="http://schemas.microsoft.com/office/drawing/2010/main" val="0"/>
              </a:ext>
            </a:extLst>
          </a:blip>
          <a:srcRect/>
          <a:stretch/>
        </p:blipFill>
        <p:spPr>
          <a:xfrm>
            <a:off x="138022" y="905555"/>
            <a:ext cx="3539363" cy="2262580"/>
          </a:xfrm>
          <a:prstGeom prst="rect">
            <a:avLst/>
          </a:prstGeom>
        </p:spPr>
      </p:pic>
      <p:sp>
        <p:nvSpPr>
          <p:cNvPr id="2" name="Tekstvak 1"/>
          <p:cNvSpPr txBox="1"/>
          <p:nvPr/>
        </p:nvSpPr>
        <p:spPr>
          <a:xfrm>
            <a:off x="3707904" y="620688"/>
            <a:ext cx="5436096" cy="6232476"/>
          </a:xfrm>
          <a:prstGeom prst="rect">
            <a:avLst/>
          </a:prstGeom>
          <a:noFill/>
        </p:spPr>
        <p:txBody>
          <a:bodyPr wrap="square" rtlCol="0">
            <a:spAutoFit/>
          </a:bodyPr>
          <a:lstStyle/>
          <a:p>
            <a:r>
              <a:rPr lang="nl-NL" sz="2100" dirty="0">
                <a:solidFill>
                  <a:srgbClr val="000090"/>
                </a:solidFill>
              </a:rPr>
              <a:t>In het logboekje noteert de zweefvlieger:</a:t>
            </a:r>
          </a:p>
          <a:p>
            <a:pPr marL="285750" indent="-285750">
              <a:buClr>
                <a:srgbClr val="FF0000"/>
              </a:buClr>
              <a:buFont typeface="Wingdings" charset="2"/>
              <a:buChar char="Ø"/>
            </a:pPr>
            <a:r>
              <a:rPr lang="nl-NL" sz="2100" dirty="0"/>
              <a:t>de datum van de vlucht,</a:t>
            </a:r>
          </a:p>
          <a:p>
            <a:pPr marL="285750" indent="-285750">
              <a:buClr>
                <a:srgbClr val="FF0000"/>
              </a:buClr>
              <a:buFont typeface="Wingdings" charset="2"/>
              <a:buChar char="Ø"/>
            </a:pPr>
            <a:r>
              <a:rPr lang="nl-NL" sz="2100" dirty="0"/>
              <a:t>de vertreklocatie en de starttijd,</a:t>
            </a:r>
          </a:p>
          <a:p>
            <a:pPr marL="285750" indent="-285750">
              <a:buClr>
                <a:srgbClr val="FF0000"/>
              </a:buClr>
              <a:buFont typeface="Wingdings" charset="2"/>
              <a:buChar char="Ø"/>
            </a:pPr>
            <a:r>
              <a:rPr lang="nl-NL" sz="2100" dirty="0"/>
              <a:t>de aankomst locatie en de landingstijd,</a:t>
            </a:r>
          </a:p>
          <a:p>
            <a:pPr marL="285750" indent="-285750">
              <a:buClr>
                <a:srgbClr val="FF0000"/>
              </a:buClr>
              <a:buFont typeface="Wingdings" charset="2"/>
              <a:buChar char="Ø"/>
            </a:pPr>
            <a:r>
              <a:rPr lang="nl-NL" sz="2100" dirty="0"/>
              <a:t>het vliegtuigtype en de registratie</a:t>
            </a:r>
          </a:p>
          <a:p>
            <a:pPr marL="285750" indent="-285750">
              <a:buClr>
                <a:srgbClr val="FF0000"/>
              </a:buClr>
              <a:buFont typeface="Wingdings" charset="2"/>
              <a:buChar char="Ø"/>
            </a:pPr>
            <a:r>
              <a:rPr lang="nl-NL" sz="2100" dirty="0"/>
              <a:t>de startmethode: W (lierstart), T (sleepstart), S (zelfstart)</a:t>
            </a:r>
          </a:p>
          <a:p>
            <a:pPr marL="285750" indent="-285750">
              <a:buClr>
                <a:srgbClr val="FF0000"/>
              </a:buClr>
              <a:buFont typeface="Wingdings" charset="2"/>
              <a:buChar char="Ø"/>
            </a:pPr>
            <a:r>
              <a:rPr lang="nl-NL" sz="2100" dirty="0"/>
              <a:t>de vluchtduur </a:t>
            </a:r>
          </a:p>
          <a:p>
            <a:pPr marL="285750" indent="-285750">
              <a:buClr>
                <a:srgbClr val="FF0000"/>
              </a:buClr>
              <a:buFont typeface="Wingdings" charset="2"/>
              <a:buChar char="Ø"/>
            </a:pPr>
            <a:r>
              <a:rPr lang="nl-NL" sz="2100" dirty="0"/>
              <a:t>het aantal landingen </a:t>
            </a:r>
          </a:p>
          <a:p>
            <a:pPr marL="285750" indent="-285750">
              <a:buClr>
                <a:srgbClr val="FF0000"/>
              </a:buClr>
              <a:buFont typeface="Wingdings" charset="2"/>
              <a:buChar char="Ø"/>
            </a:pPr>
            <a:r>
              <a:rPr lang="nl-NL" sz="2100" dirty="0"/>
              <a:t>de functietijd, de vluchtduur als gezagvoerder (PIC), bij DBO de vluchtduur waarbij een ander gezagvoerder was en/of bij instructeur (FI) de vluchtduur als instructeur.</a:t>
            </a:r>
          </a:p>
          <a:p>
            <a:pPr marL="285750" indent="-285750">
              <a:buClr>
                <a:srgbClr val="FF0000"/>
              </a:buClr>
              <a:buFont typeface="Wingdings" charset="2"/>
              <a:buChar char="Ø"/>
            </a:pPr>
            <a:r>
              <a:rPr lang="nl-NL" sz="2100" dirty="0"/>
              <a:t>bij Opmerkingen, bijzonderheden van de vlucht</a:t>
            </a:r>
          </a:p>
          <a:p>
            <a:pPr marL="285750" indent="-285750">
              <a:buClr>
                <a:srgbClr val="FF0000"/>
              </a:buClr>
              <a:buFont typeface="Wingdings" charset="2"/>
              <a:buChar char="Ø"/>
            </a:pPr>
            <a:r>
              <a:rPr lang="nl-NL" sz="2100" dirty="0"/>
              <a:t>bij Paraaf handtekening en nummerbrevet. </a:t>
            </a:r>
          </a:p>
          <a:p>
            <a:pPr marL="285750" indent="-285750">
              <a:buClr>
                <a:srgbClr val="FF0000"/>
              </a:buClr>
              <a:buFont typeface="Wingdings" charset="2"/>
              <a:buChar char="Ø"/>
            </a:pPr>
            <a:r>
              <a:rPr lang="nl-NL" sz="2100" dirty="0"/>
              <a:t>onderaan de pagina: de totale vluchtduur, het aantal landingen en een paraaf dat de gegevens naar waarheid zijn ingevuld.</a:t>
            </a:r>
          </a:p>
        </p:txBody>
      </p:sp>
      <p:sp>
        <p:nvSpPr>
          <p:cNvPr id="3" name="Tekstvak 2">
            <a:extLst>
              <a:ext uri="{FF2B5EF4-FFF2-40B4-BE49-F238E27FC236}">
                <a16:creationId xmlns:a16="http://schemas.microsoft.com/office/drawing/2014/main" id="{17F40FB4-6B79-564B-BBFF-42758C453AF0}"/>
              </a:ext>
            </a:extLst>
          </p:cNvPr>
          <p:cNvSpPr txBox="1"/>
          <p:nvPr/>
        </p:nvSpPr>
        <p:spPr>
          <a:xfrm>
            <a:off x="107504" y="3218206"/>
            <a:ext cx="2808312" cy="2308324"/>
          </a:xfrm>
          <a:prstGeom prst="rect">
            <a:avLst/>
          </a:prstGeom>
          <a:noFill/>
        </p:spPr>
        <p:txBody>
          <a:bodyPr wrap="square" rtlCol="0">
            <a:spAutoFit/>
          </a:bodyPr>
          <a:lstStyle/>
          <a:p>
            <a:r>
              <a:rPr lang="nl-BE" dirty="0"/>
              <a:t>Het vluchtenboek is een officieel document dat door de piloot wordt ingevuld volgens de gegevens van het vluchtenblad, en, tijdens je opleiding, wordt afgetekend door de instructeur</a:t>
            </a:r>
          </a:p>
        </p:txBody>
      </p:sp>
    </p:spTree>
    <p:extLst>
      <p:ext uri="{BB962C8B-B14F-4D97-AF65-F5344CB8AC3E}">
        <p14:creationId xmlns:p14="http://schemas.microsoft.com/office/powerpoint/2010/main" val="189389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419872" y="692696"/>
            <a:ext cx="5760640" cy="5632310"/>
          </a:xfrm>
          <a:prstGeom prst="rect">
            <a:avLst/>
          </a:prstGeom>
          <a:noFill/>
        </p:spPr>
        <p:txBody>
          <a:bodyPr wrap="square" rtlCol="0">
            <a:spAutoFit/>
          </a:bodyPr>
          <a:lstStyle/>
          <a:p>
            <a:r>
              <a:rPr lang="nl-NL" sz="2400" dirty="0">
                <a:solidFill>
                  <a:srgbClr val="000090"/>
                </a:solidFill>
              </a:rPr>
              <a:t>Klassen medicals:</a:t>
            </a:r>
          </a:p>
          <a:p>
            <a:pPr marL="285750" indent="-285750">
              <a:buClr>
                <a:srgbClr val="FF0000"/>
              </a:buClr>
              <a:buFont typeface="Wingdings" charset="2"/>
              <a:buChar char="Ø"/>
            </a:pPr>
            <a:r>
              <a:rPr lang="nl-NL" sz="2400" dirty="0"/>
              <a:t>klasse 1 (piloot verkeersvliegtuig),</a:t>
            </a:r>
          </a:p>
          <a:p>
            <a:pPr marL="285750" indent="-285750">
              <a:buClr>
                <a:srgbClr val="FF0000"/>
              </a:buClr>
              <a:buFont typeface="Wingdings" charset="2"/>
              <a:buChar char="Ø"/>
            </a:pPr>
            <a:r>
              <a:rPr lang="nl-NL" sz="2400" dirty="0"/>
              <a:t>klasse 2 (recreatief vliegen, PPL en SPL)</a:t>
            </a:r>
          </a:p>
          <a:p>
            <a:pPr marL="285750" indent="-285750">
              <a:buClr>
                <a:srgbClr val="FF0000"/>
              </a:buClr>
              <a:buFont typeface="Wingdings" charset="2"/>
              <a:buChar char="Ø"/>
            </a:pPr>
            <a:r>
              <a:rPr lang="nl-NL" sz="2400" dirty="0"/>
              <a:t>LAPL (voor (motor)zweefvliegen, ballonvaren en ultra-light)</a:t>
            </a:r>
          </a:p>
          <a:p>
            <a:pPr marL="285750" indent="-285750">
              <a:buClr>
                <a:srgbClr val="FF0000"/>
              </a:buClr>
              <a:buFont typeface="Wingdings" charset="2"/>
              <a:buChar char="Ø"/>
            </a:pPr>
            <a:endParaRPr lang="nl-NL" sz="2400" dirty="0"/>
          </a:p>
          <a:p>
            <a:pPr>
              <a:buClr>
                <a:srgbClr val="FF0000"/>
              </a:buClr>
            </a:pPr>
            <a:r>
              <a:rPr lang="nl-NL" sz="2400" dirty="0">
                <a:solidFill>
                  <a:srgbClr val="000090"/>
                </a:solidFill>
              </a:rPr>
              <a:t>Geldigheidsduur voor een LAPL-medical:</a:t>
            </a:r>
          </a:p>
          <a:p>
            <a:pPr marL="285750" indent="-285750">
              <a:buClr>
                <a:srgbClr val="FF0000"/>
              </a:buClr>
              <a:buFont typeface="Wingdings" charset="2"/>
              <a:buChar char="Ø"/>
            </a:pPr>
            <a:r>
              <a:rPr lang="nl-NL" sz="2400" dirty="0"/>
              <a:t>tot 40 jaar om de vijf jaar</a:t>
            </a:r>
          </a:p>
          <a:p>
            <a:pPr marL="285750" indent="-285750">
              <a:buClr>
                <a:srgbClr val="FF0000"/>
              </a:buClr>
              <a:buFont typeface="Wingdings" charset="2"/>
              <a:buChar char="Ø"/>
            </a:pPr>
            <a:r>
              <a:rPr lang="nl-NL" sz="2400" dirty="0"/>
              <a:t>ouder dan 40 jaar om de twee jaar</a:t>
            </a:r>
          </a:p>
          <a:p>
            <a:pPr>
              <a:buClr>
                <a:srgbClr val="FF0000"/>
              </a:buClr>
            </a:pPr>
            <a:endParaRPr lang="nl-NL" sz="2400" dirty="0"/>
          </a:p>
          <a:p>
            <a:pPr>
              <a:buClr>
                <a:srgbClr val="FF0000"/>
              </a:buClr>
            </a:pPr>
            <a:r>
              <a:rPr lang="nl-NL" sz="2400" dirty="0">
                <a:solidFill>
                  <a:srgbClr val="000090"/>
                </a:solidFill>
              </a:rPr>
              <a:t>Geldigheidsduur voor een klasse 2-medical:</a:t>
            </a:r>
          </a:p>
          <a:p>
            <a:pPr marL="285750" indent="-285750">
              <a:buClr>
                <a:srgbClr val="FF0000"/>
              </a:buClr>
              <a:buFont typeface="Wingdings" charset="2"/>
              <a:buChar char="Ø"/>
            </a:pPr>
            <a:r>
              <a:rPr lang="nl-NL" sz="2400" dirty="0"/>
              <a:t>60 maanden geldig tot het 40e jaar,</a:t>
            </a:r>
          </a:p>
          <a:p>
            <a:pPr marL="285750" indent="-285750">
              <a:buClr>
                <a:srgbClr val="FF0000"/>
              </a:buClr>
              <a:buFont typeface="Wingdings" charset="2"/>
              <a:buChar char="Ø"/>
            </a:pPr>
            <a:r>
              <a:rPr lang="nl-NL" sz="2400" dirty="0"/>
              <a:t>24 maanden tot het 50e levensjaar en;</a:t>
            </a:r>
          </a:p>
          <a:p>
            <a:pPr marL="285750" indent="-285750">
              <a:buClr>
                <a:srgbClr val="FF0000"/>
              </a:buClr>
              <a:buFont typeface="Wingdings" charset="2"/>
              <a:buChar char="Ø"/>
            </a:pPr>
            <a:r>
              <a:rPr lang="nl-NL" sz="2400" dirty="0"/>
              <a:t>boven de 50 jaar is de medische keuring 12 maanden geldig. </a:t>
            </a:r>
          </a:p>
        </p:txBody>
      </p:sp>
      <p:pic>
        <p:nvPicPr>
          <p:cNvPr id="3" name="Afbeelding 2" descr="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6" y="764704"/>
            <a:ext cx="2958976" cy="5917952"/>
          </a:xfrm>
          <a:prstGeom prst="rect">
            <a:avLst/>
          </a:prstGeom>
        </p:spPr>
      </p:pic>
    </p:spTree>
    <p:extLst>
      <p:ext uri="{BB962C8B-B14F-4D97-AF65-F5344CB8AC3E}">
        <p14:creationId xmlns:p14="http://schemas.microsoft.com/office/powerpoint/2010/main" val="10181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375248" y="3045022"/>
            <a:ext cx="6768752" cy="3785652"/>
          </a:xfrm>
          <a:prstGeom prst="rect">
            <a:avLst/>
          </a:prstGeom>
          <a:noFill/>
        </p:spPr>
        <p:txBody>
          <a:bodyPr wrap="square" rtlCol="0">
            <a:spAutoFit/>
          </a:bodyPr>
          <a:lstStyle/>
          <a:p>
            <a:r>
              <a:rPr lang="nl-NL" sz="2400" dirty="0">
                <a:solidFill>
                  <a:srgbClr val="000090"/>
                </a:solidFill>
              </a:rPr>
              <a:t>Gezondheid, alcohol en drugs</a:t>
            </a:r>
          </a:p>
          <a:p>
            <a:endParaRPr lang="nl-NL" sz="2400" dirty="0">
              <a:solidFill>
                <a:srgbClr val="1F497D"/>
              </a:solidFill>
            </a:endParaRPr>
          </a:p>
          <a:p>
            <a:r>
              <a:rPr lang="nl-NL" sz="2400" dirty="0">
                <a:solidFill>
                  <a:srgbClr val="000090"/>
                </a:solidFill>
              </a:rPr>
              <a:t>Je mag niet vliegen:</a:t>
            </a:r>
          </a:p>
          <a:p>
            <a:pPr marL="342900" indent="-342900">
              <a:buClr>
                <a:srgbClr val="FF0000"/>
              </a:buClr>
              <a:buFont typeface="Wingdings" charset="2"/>
              <a:buChar char="Ø"/>
            </a:pPr>
            <a:r>
              <a:rPr lang="nl-NL" sz="2400" dirty="0"/>
              <a:t> als de geestelijke en/of lichamelijke gezondheid de veiligheid in gevaar kan brengen;</a:t>
            </a:r>
          </a:p>
          <a:p>
            <a:pPr marL="342900" indent="-342900">
              <a:buClr>
                <a:srgbClr val="FF0000"/>
              </a:buClr>
              <a:buFont typeface="Wingdings" charset="2"/>
              <a:buChar char="Ø"/>
            </a:pPr>
            <a:r>
              <a:rPr lang="nl-NL" sz="2400" dirty="0"/>
              <a:t>onder invloed van een stof die de vliegvaardigheid vermindert;</a:t>
            </a:r>
          </a:p>
          <a:p>
            <a:pPr marL="342900" indent="-342900">
              <a:buClr>
                <a:srgbClr val="FF0000"/>
              </a:buClr>
              <a:buFont typeface="Wingdings" charset="2"/>
              <a:buChar char="Ø"/>
            </a:pPr>
            <a:r>
              <a:rPr lang="nl-NL" sz="2400" dirty="0"/>
              <a:t>binnen 8 uur na nuttiging van alcohol. In het bloed mag niet meer dan 0,2 mg alcohol per milliliter bloed worden aangetroffen.</a:t>
            </a:r>
          </a:p>
        </p:txBody>
      </p:sp>
      <p:pic>
        <p:nvPicPr>
          <p:cNvPr id="5" name="Afbeelding 4" descr="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2220078"/>
            <a:ext cx="2332653" cy="4665306"/>
          </a:xfrm>
          <a:prstGeom prst="rect">
            <a:avLst/>
          </a:prstGeom>
        </p:spPr>
      </p:pic>
      <p:pic>
        <p:nvPicPr>
          <p:cNvPr id="3" name="Afbeelding 2" descr="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2696"/>
            <a:ext cx="9144000" cy="2458065"/>
          </a:xfrm>
          <a:prstGeom prst="rect">
            <a:avLst/>
          </a:prstGeom>
        </p:spPr>
      </p:pic>
    </p:spTree>
    <p:extLst>
      <p:ext uri="{BB962C8B-B14F-4D97-AF65-F5344CB8AC3E}">
        <p14:creationId xmlns:p14="http://schemas.microsoft.com/office/powerpoint/2010/main" val="10181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4427984" y="692696"/>
            <a:ext cx="4608512" cy="2585323"/>
          </a:xfrm>
          <a:prstGeom prst="rect">
            <a:avLst/>
          </a:prstGeom>
          <a:noFill/>
        </p:spPr>
        <p:txBody>
          <a:bodyPr wrap="square" rtlCol="0">
            <a:spAutoFit/>
          </a:bodyPr>
          <a:lstStyle/>
          <a:p>
            <a:pPr>
              <a:buClr>
                <a:srgbClr val="FF0000"/>
              </a:buClr>
            </a:pPr>
            <a:r>
              <a:rPr lang="nl-NL" dirty="0">
                <a:solidFill>
                  <a:srgbClr val="000090"/>
                </a:solidFill>
              </a:rPr>
              <a:t>De eisen voor solo-vliegen:</a:t>
            </a:r>
          </a:p>
          <a:p>
            <a:pPr marL="285750" indent="-285750">
              <a:buClr>
                <a:srgbClr val="FF0000"/>
              </a:buClr>
              <a:buFont typeface="Wingdings" charset="2"/>
              <a:buChar char="Ø"/>
            </a:pPr>
            <a:r>
              <a:rPr lang="nl-NL" dirty="0"/>
              <a:t>minimaal 14 jaar</a:t>
            </a:r>
          </a:p>
          <a:p>
            <a:pPr marL="285750" indent="-285750">
              <a:buClr>
                <a:srgbClr val="FF0000"/>
              </a:buClr>
              <a:buFont typeface="Wingdings" charset="2"/>
              <a:buChar char="Ø"/>
            </a:pPr>
            <a:r>
              <a:rPr lang="nl-NL" dirty="0"/>
              <a:t>in het bezit van een LAPL of klasse 2-medical</a:t>
            </a:r>
          </a:p>
          <a:p>
            <a:pPr marL="285750" indent="-285750">
              <a:buClr>
                <a:srgbClr val="FF0000"/>
              </a:buClr>
              <a:buFont typeface="Wingdings" charset="2"/>
              <a:buChar char="Ø"/>
            </a:pPr>
            <a:r>
              <a:rPr lang="nl-NL" dirty="0"/>
              <a:t>een identificatie bewijs met foto</a:t>
            </a:r>
          </a:p>
          <a:p>
            <a:pPr marL="285750" indent="-285750">
              <a:buClr>
                <a:srgbClr val="FF0000"/>
              </a:buClr>
              <a:buFont typeface="Wingdings" charset="2"/>
              <a:buChar char="Ø"/>
            </a:pPr>
            <a:r>
              <a:rPr lang="nl-NL" dirty="0"/>
              <a:t>onder toezicht van een instructeur</a:t>
            </a:r>
          </a:p>
          <a:p>
            <a:pPr marL="285750" indent="-285750">
              <a:buClr>
                <a:srgbClr val="FF0000"/>
              </a:buClr>
              <a:buFont typeface="Wingdings" charset="2"/>
              <a:buChar char="Ø"/>
            </a:pPr>
            <a:r>
              <a:rPr lang="nl-NL" dirty="0"/>
              <a:t>bij overland een schriftelijk bewijs van </a:t>
            </a:r>
            <a:r>
              <a:rPr lang="nl-NL" dirty="0" err="1"/>
              <a:t>leerlingvlieger</a:t>
            </a:r>
            <a:r>
              <a:rPr lang="nl-NL" dirty="0"/>
              <a:t> kunnen tonen</a:t>
            </a:r>
          </a:p>
          <a:p>
            <a:pPr marL="285750" indent="-285750">
              <a:buClr>
                <a:srgbClr val="FF0000"/>
              </a:buClr>
              <a:buFont typeface="Wingdings" charset="2"/>
              <a:buChar char="Ø"/>
            </a:pPr>
            <a:r>
              <a:rPr lang="nl-NL" dirty="0"/>
              <a:t>bijgewerkt logboek kunnen tonen</a:t>
            </a:r>
          </a:p>
          <a:p>
            <a:pPr>
              <a:buClr>
                <a:srgbClr val="FF0000"/>
              </a:buClr>
            </a:pPr>
            <a:endParaRPr lang="nl-NL" dirty="0"/>
          </a:p>
        </p:txBody>
      </p:sp>
      <p:pic>
        <p:nvPicPr>
          <p:cNvPr id="3" name="Afbeelding 2" descr="Schermafbeelding 2018-01-23 om 19.57.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2696"/>
            <a:ext cx="4427984" cy="3302841"/>
          </a:xfrm>
          <a:prstGeom prst="rect">
            <a:avLst/>
          </a:prstGeom>
        </p:spPr>
      </p:pic>
      <p:pic>
        <p:nvPicPr>
          <p:cNvPr id="4" name="Afbeelding 3" descr="Schermafbeelding 2018-01-23 om 19.58.1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36013"/>
            <a:ext cx="4427984" cy="3121987"/>
          </a:xfrm>
          <a:prstGeom prst="rect">
            <a:avLst/>
          </a:prstGeom>
        </p:spPr>
      </p:pic>
    </p:spTree>
    <p:extLst>
      <p:ext uri="{BB962C8B-B14F-4D97-AF65-F5344CB8AC3E}">
        <p14:creationId xmlns:p14="http://schemas.microsoft.com/office/powerpoint/2010/main" val="10181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4427984" y="692696"/>
            <a:ext cx="4608512" cy="4524315"/>
          </a:xfrm>
          <a:prstGeom prst="rect">
            <a:avLst/>
          </a:prstGeom>
          <a:noFill/>
        </p:spPr>
        <p:txBody>
          <a:bodyPr wrap="square" rtlCol="0">
            <a:spAutoFit/>
          </a:bodyPr>
          <a:lstStyle/>
          <a:p>
            <a:pPr>
              <a:buClr>
                <a:srgbClr val="FF0000"/>
              </a:buClr>
            </a:pPr>
            <a:r>
              <a:rPr lang="nl-NL" dirty="0">
                <a:solidFill>
                  <a:srgbClr val="000090"/>
                </a:solidFill>
              </a:rPr>
              <a:t>De minimumeisen voor de afgifte van een SPL en LAPL(S):</a:t>
            </a:r>
          </a:p>
          <a:p>
            <a:pPr marL="285750" indent="-285750">
              <a:buClr>
                <a:srgbClr val="FF0000"/>
              </a:buClr>
              <a:buFont typeface="Wingdings" charset="2"/>
              <a:buChar char="Ø"/>
            </a:pPr>
            <a:r>
              <a:rPr lang="nl-NL" dirty="0"/>
              <a:t>minimaal 16 jaar;</a:t>
            </a:r>
          </a:p>
          <a:p>
            <a:pPr marL="285750" indent="-285750">
              <a:buClr>
                <a:srgbClr val="FF0000"/>
              </a:buClr>
              <a:buFont typeface="Wingdings" charset="2"/>
              <a:buChar char="Ø"/>
            </a:pPr>
            <a:r>
              <a:rPr lang="nl-NL" dirty="0"/>
              <a:t>minimaal 15 vlieguren, waarvan:</a:t>
            </a:r>
            <a:br>
              <a:rPr lang="nl-NL" dirty="0"/>
            </a:br>
            <a:r>
              <a:rPr lang="nl-NL" dirty="0"/>
              <a:t>10 uren DBO met FI waaronder minimum 7 op zweefvliegtuig (NIET TMG), 2 uren solo onder toezicht.</a:t>
            </a:r>
          </a:p>
          <a:p>
            <a:pPr marL="285750" indent="-285750">
              <a:buClr>
                <a:srgbClr val="FF0000"/>
              </a:buClr>
              <a:buFont typeface="Wingdings" charset="2"/>
              <a:buChar char="Ø"/>
            </a:pPr>
            <a:r>
              <a:rPr lang="nl-NL" dirty="0"/>
              <a:t>minimaal 45 starts, waarvan 1 </a:t>
            </a:r>
            <a:r>
              <a:rPr lang="nl-NL" dirty="0" err="1"/>
              <a:t>overlandvlucht</a:t>
            </a:r>
            <a:r>
              <a:rPr lang="nl-NL" dirty="0"/>
              <a:t> van minstens 50 km solo aan boord, of 100 km in DBO met FI (mag in TMG)</a:t>
            </a:r>
          </a:p>
          <a:p>
            <a:pPr marL="285750" indent="-285750">
              <a:buClr>
                <a:srgbClr val="FF0000"/>
              </a:buClr>
              <a:buFont typeface="Wingdings" charset="2"/>
              <a:buChar char="Ø"/>
            </a:pPr>
            <a:r>
              <a:rPr lang="nl-NL" dirty="0"/>
              <a:t>een theorie- en praktijkcursus volgen aan een ATO/DTO;</a:t>
            </a:r>
          </a:p>
          <a:p>
            <a:pPr marL="285750" indent="-285750">
              <a:buClr>
                <a:srgbClr val="FF0000"/>
              </a:buClr>
              <a:buFont typeface="Wingdings" charset="2"/>
              <a:buChar char="Ø"/>
            </a:pPr>
            <a:r>
              <a:rPr lang="nl-NL" dirty="0"/>
              <a:t>Praktisch examen (</a:t>
            </a:r>
            <a:r>
              <a:rPr lang="nl-NL" dirty="0" err="1"/>
              <a:t>skill</a:t>
            </a:r>
            <a:r>
              <a:rPr lang="nl-NL" dirty="0"/>
              <a:t> test) moet afgelegd worden binnen de 24 maanden na het slagen voor het theorie-examen.</a:t>
            </a:r>
          </a:p>
        </p:txBody>
      </p:sp>
      <p:pic>
        <p:nvPicPr>
          <p:cNvPr id="3" name="Afbeelding 2" descr="Schermafbeelding 2018-01-23 om 19.57.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2696"/>
            <a:ext cx="4427984" cy="3302841"/>
          </a:xfrm>
          <a:prstGeom prst="rect">
            <a:avLst/>
          </a:prstGeom>
        </p:spPr>
      </p:pic>
      <p:pic>
        <p:nvPicPr>
          <p:cNvPr id="4" name="Afbeelding 3" descr="Schermafbeelding 2018-01-23 om 19.58.1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36013"/>
            <a:ext cx="4427984" cy="3121987"/>
          </a:xfrm>
          <a:prstGeom prst="rect">
            <a:avLst/>
          </a:prstGeom>
        </p:spPr>
      </p:pic>
      <p:sp>
        <p:nvSpPr>
          <p:cNvPr id="5" name="Tekstvak 4">
            <a:extLst>
              <a:ext uri="{FF2B5EF4-FFF2-40B4-BE49-F238E27FC236}">
                <a16:creationId xmlns:a16="http://schemas.microsoft.com/office/drawing/2014/main" id="{19B94E3C-7415-594A-9F77-8D34EF6C55B8}"/>
              </a:ext>
            </a:extLst>
          </p:cNvPr>
          <p:cNvSpPr txBox="1"/>
          <p:nvPr/>
        </p:nvSpPr>
        <p:spPr>
          <a:xfrm>
            <a:off x="4572000" y="5672622"/>
            <a:ext cx="4248472" cy="923330"/>
          </a:xfrm>
          <a:prstGeom prst="rect">
            <a:avLst/>
          </a:prstGeom>
          <a:noFill/>
        </p:spPr>
        <p:txBody>
          <a:bodyPr wrap="square" rtlCol="0">
            <a:spAutoFit/>
          </a:bodyPr>
          <a:lstStyle/>
          <a:p>
            <a:r>
              <a:rPr lang="nl-BE" dirty="0"/>
              <a:t>De kandidaat voor het theorie- en praktijkexamen moet steeds voorgedragen worden door de ATO of DTO.</a:t>
            </a:r>
          </a:p>
        </p:txBody>
      </p:sp>
    </p:spTree>
    <p:extLst>
      <p:ext uri="{BB962C8B-B14F-4D97-AF65-F5344CB8AC3E}">
        <p14:creationId xmlns:p14="http://schemas.microsoft.com/office/powerpoint/2010/main" val="272381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627784" y="620688"/>
            <a:ext cx="6552728" cy="5509200"/>
          </a:xfrm>
          <a:prstGeom prst="rect">
            <a:avLst/>
          </a:prstGeom>
          <a:noFill/>
        </p:spPr>
        <p:txBody>
          <a:bodyPr wrap="square" rtlCol="0">
            <a:spAutoFit/>
          </a:bodyPr>
          <a:lstStyle/>
          <a:p>
            <a:r>
              <a:rPr lang="nl-NL" sz="2200" dirty="0">
                <a:solidFill>
                  <a:srgbClr val="000090"/>
                </a:solidFill>
              </a:rPr>
              <a:t>Aantekeningen op een brevet en eisen:</a:t>
            </a:r>
          </a:p>
          <a:p>
            <a:pPr marL="342900" indent="-342900">
              <a:buClr>
                <a:srgbClr val="FF0000"/>
              </a:buClr>
              <a:buFont typeface="Wingdings" charset="2"/>
              <a:buChar char="Ø"/>
            </a:pPr>
            <a:r>
              <a:rPr lang="nl-NL" sz="2200" dirty="0"/>
              <a:t>Lierstart, 10 starts met instructeur en 5 solostarts</a:t>
            </a:r>
          </a:p>
          <a:p>
            <a:pPr marL="342900" indent="-342900">
              <a:buClr>
                <a:srgbClr val="FF0000"/>
              </a:buClr>
              <a:buFont typeface="Wingdings" charset="2"/>
              <a:buChar char="Ø"/>
            </a:pPr>
            <a:r>
              <a:rPr lang="nl-NL" sz="2200" dirty="0"/>
              <a:t>Sleepstart, 5 starts met instructeur en 5 solostarts</a:t>
            </a:r>
          </a:p>
          <a:p>
            <a:pPr marL="342900" indent="-342900">
              <a:buClr>
                <a:srgbClr val="FF0000"/>
              </a:buClr>
              <a:buFont typeface="Wingdings" charset="2"/>
              <a:buChar char="Ø"/>
            </a:pPr>
            <a:r>
              <a:rPr lang="nl-NL" sz="2200" dirty="0"/>
              <a:t>Zelfstart, 5 starts met een instructeur en 5 solostarts</a:t>
            </a:r>
          </a:p>
          <a:p>
            <a:pPr marL="342900" indent="-342900">
              <a:buClr>
                <a:srgbClr val="FF0000"/>
              </a:buClr>
              <a:buFont typeface="Wingdings" charset="2"/>
              <a:buChar char="Ø"/>
            </a:pPr>
            <a:r>
              <a:rPr lang="nl-NL" sz="2200" dirty="0"/>
              <a:t>TMG, minimaal 6 vlieguren les op de TMG (waarvan minimaal 4 uren met instructeur) en een solo-overland van 150 km met een landing op ander veld.</a:t>
            </a:r>
          </a:p>
          <a:p>
            <a:pPr marL="342900" indent="-342900">
              <a:buClr>
                <a:srgbClr val="FF0000"/>
              </a:buClr>
              <a:buFont typeface="Wingdings" charset="2"/>
              <a:buChar char="Ø"/>
            </a:pPr>
            <a:r>
              <a:rPr lang="nl-NL" sz="2200" dirty="0"/>
              <a:t>Slepen met een TMG, voldoende vlieguren, cursus volgen bij een ATO/DTO, 10 sleepvlieglesvluchten.</a:t>
            </a:r>
          </a:p>
          <a:p>
            <a:pPr marL="342900" indent="-342900">
              <a:buClr>
                <a:srgbClr val="FF0000"/>
              </a:buClr>
              <a:buFont typeface="Wingdings" charset="2"/>
              <a:buChar char="Ø"/>
            </a:pPr>
            <a:r>
              <a:rPr lang="nl-NL" sz="2200" dirty="0"/>
              <a:t>Aerobatic, cursus bij een ATO/DTO, en 20 kunstvlieglesvluchten.</a:t>
            </a:r>
          </a:p>
          <a:p>
            <a:pPr marL="342900" indent="-342900">
              <a:buClr>
                <a:srgbClr val="FF0000"/>
              </a:buClr>
              <a:buFont typeface="Wingdings" charset="2"/>
              <a:buChar char="Ø"/>
            </a:pPr>
            <a:r>
              <a:rPr lang="nl-NL" sz="2200" dirty="0"/>
              <a:t>Instructie, 100 vlieguren en 200 starts als gezagvoerder, een theorieopleiding van 30 uur bij een ATO/DTO en een praktijkopleiding van 25 uur in instructietechniek</a:t>
            </a:r>
          </a:p>
          <a:p>
            <a:pPr marL="342900" indent="-342900">
              <a:buClr>
                <a:srgbClr val="FF0000"/>
              </a:buClr>
              <a:buFont typeface="Wingdings" charset="2"/>
              <a:buChar char="Ø"/>
            </a:pPr>
            <a:r>
              <a:rPr lang="nl-NL" sz="2200" dirty="0"/>
              <a:t>Instructie aan de instructeursopleiding</a:t>
            </a: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393661" y="1425828"/>
            <a:ext cx="3496511" cy="2494178"/>
          </a:xfrm>
          <a:prstGeom prst="rect">
            <a:avLst/>
          </a:prstGeom>
        </p:spPr>
      </p:pic>
    </p:spTree>
    <p:extLst>
      <p:ext uri="{BB962C8B-B14F-4D97-AF65-F5344CB8AC3E}">
        <p14:creationId xmlns:p14="http://schemas.microsoft.com/office/powerpoint/2010/main" val="1018188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694395" y="858918"/>
            <a:ext cx="5838045" cy="4493538"/>
          </a:xfrm>
          <a:prstGeom prst="rect">
            <a:avLst/>
          </a:prstGeom>
          <a:noFill/>
        </p:spPr>
        <p:txBody>
          <a:bodyPr wrap="square" rtlCol="0">
            <a:spAutoFit/>
          </a:bodyPr>
          <a:lstStyle/>
          <a:p>
            <a:r>
              <a:rPr lang="nl-NL" sz="2200" dirty="0">
                <a:solidFill>
                  <a:srgbClr val="000090"/>
                </a:solidFill>
              </a:rPr>
              <a:t>Om het brevet geldig te houden:</a:t>
            </a:r>
          </a:p>
          <a:p>
            <a:endParaRPr lang="nl-NL" sz="2200" dirty="0">
              <a:solidFill>
                <a:srgbClr val="000090"/>
              </a:solidFill>
            </a:endParaRPr>
          </a:p>
          <a:p>
            <a:r>
              <a:rPr lang="nl-NL" sz="2200" dirty="0"/>
              <a:t>In de laatste 24 maanden:</a:t>
            </a:r>
          </a:p>
          <a:p>
            <a:pPr marL="342900" indent="-342900">
              <a:buClr>
                <a:srgbClr val="FF0000"/>
              </a:buClr>
              <a:buFont typeface="Wingdings" charset="2"/>
              <a:buChar char="Ø"/>
            </a:pPr>
            <a:r>
              <a:rPr lang="nl-NL" sz="2200" dirty="0"/>
              <a:t>Minimaal 5 vlieguren*</a:t>
            </a:r>
          </a:p>
          <a:p>
            <a:pPr marL="342900" indent="-342900">
              <a:buClr>
                <a:srgbClr val="FF0000"/>
              </a:buClr>
              <a:buFont typeface="Wingdings" charset="2"/>
              <a:buChar char="Ø"/>
            </a:pPr>
            <a:r>
              <a:rPr lang="nl-NL" sz="2200" dirty="0"/>
              <a:t>Minimaal 15 starts*</a:t>
            </a:r>
          </a:p>
          <a:p>
            <a:pPr marL="342900" indent="-342900">
              <a:buClr>
                <a:srgbClr val="FF0000"/>
              </a:buClr>
              <a:buFont typeface="Wingdings" charset="2"/>
              <a:buChar char="Ø"/>
            </a:pPr>
            <a:r>
              <a:rPr lang="nl-NL" sz="2200" dirty="0"/>
              <a:t>Twee trainingsvluchten met FI, afgetekend in logboek</a:t>
            </a:r>
          </a:p>
          <a:p>
            <a:pPr marL="342900" indent="-342900">
              <a:buClr>
                <a:srgbClr val="FF0000"/>
              </a:buClr>
              <a:buFont typeface="Wingdings" charset="2"/>
              <a:buChar char="Ø"/>
            </a:pPr>
            <a:endParaRPr lang="nl-NL" sz="2200" dirty="0"/>
          </a:p>
          <a:p>
            <a:pPr>
              <a:buClr>
                <a:srgbClr val="FF0000"/>
              </a:buClr>
            </a:pPr>
            <a:r>
              <a:rPr lang="nl-NL" sz="2200" i="1" dirty="0"/>
              <a:t>* Telkens als PIC, DBO met FI of solo onder toezicht van een FI</a:t>
            </a:r>
          </a:p>
          <a:p>
            <a:pPr marL="342900" indent="-342900">
              <a:buClr>
                <a:srgbClr val="FF0000"/>
              </a:buClr>
              <a:buFont typeface="Wingdings" charset="2"/>
              <a:buChar char="Ø"/>
            </a:pPr>
            <a:endParaRPr lang="nl-NL" sz="2200" dirty="0"/>
          </a:p>
          <a:p>
            <a:pPr>
              <a:buClr>
                <a:srgbClr val="FF0000"/>
              </a:buClr>
            </a:pPr>
            <a:r>
              <a:rPr lang="nl-NL" sz="2200" dirty="0"/>
              <a:t>Men kan in de plaats daarvan ook een </a:t>
            </a:r>
            <a:r>
              <a:rPr lang="nl-NL" sz="2200" dirty="0" err="1"/>
              <a:t>proficiency</a:t>
            </a:r>
            <a:r>
              <a:rPr lang="nl-NL" sz="2200" dirty="0"/>
              <a:t> check met een FE (examinator) afleggen.</a:t>
            </a: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393661" y="1425828"/>
            <a:ext cx="3496511" cy="2494178"/>
          </a:xfrm>
          <a:prstGeom prst="rect">
            <a:avLst/>
          </a:prstGeom>
        </p:spPr>
      </p:pic>
    </p:spTree>
    <p:extLst>
      <p:ext uri="{BB962C8B-B14F-4D97-AF65-F5344CB8AC3E}">
        <p14:creationId xmlns:p14="http://schemas.microsoft.com/office/powerpoint/2010/main" val="410176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dirty="0"/>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dirty="0"/>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dirty="0"/>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dirty="0"/>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dirty="0"/>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903"/>
            <a:ext cx="4404972" cy="584776"/>
          </a:xfrm>
          <a:prstGeom prst="rect">
            <a:avLst/>
          </a:prstGeom>
          <a:noFill/>
          <a:ln w="9525">
            <a:noFill/>
            <a:miter lim="800000"/>
            <a:headEnd/>
            <a:tailEnd/>
          </a:ln>
        </p:spPr>
        <p:txBody>
          <a:bodyPr wrap="none">
            <a:spAutoFit/>
          </a:bodyPr>
          <a:lstStyle/>
          <a:p>
            <a:r>
              <a:rPr lang="nl-NL" sz="3200" dirty="0">
                <a:solidFill>
                  <a:schemeClr val="bg1"/>
                </a:solidFill>
                <a:latin typeface="Arial"/>
                <a:cs typeface="Arial"/>
              </a:rPr>
              <a:t>1. Luchtvaartwetgeving</a:t>
            </a:r>
          </a:p>
        </p:txBody>
      </p:sp>
      <p:pic>
        <p:nvPicPr>
          <p:cNvPr id="2" name="Afbeelding 1" descr="Schermafbeelding 2018-01-23 om 15.21.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5498551"/>
          </a:xfrm>
          <a:prstGeom prst="rect">
            <a:avLst/>
          </a:prstGeom>
        </p:spPr>
      </p:pic>
      <p:sp>
        <p:nvSpPr>
          <p:cNvPr id="12" name="Tekstvak 11"/>
          <p:cNvSpPr txBox="1"/>
          <p:nvPr/>
        </p:nvSpPr>
        <p:spPr>
          <a:xfrm>
            <a:off x="0" y="692696"/>
            <a:ext cx="6444208" cy="523220"/>
          </a:xfrm>
          <a:prstGeom prst="rect">
            <a:avLst/>
          </a:prstGeom>
          <a:noFill/>
        </p:spPr>
        <p:txBody>
          <a:bodyPr wrap="square" rtlCol="0">
            <a:spAutoFit/>
          </a:bodyPr>
          <a:lstStyle/>
          <a:p>
            <a:pPr marL="457200" indent="-457200">
              <a:buClr>
                <a:srgbClr val="FF0000"/>
              </a:buClr>
              <a:buFont typeface="Wingdings" charset="2"/>
              <a:buChar char="Ø"/>
            </a:pPr>
            <a:r>
              <a:rPr lang="nl-NL" sz="2800" dirty="0"/>
              <a:t>De lesstof-indeling volgens EASA</a:t>
            </a:r>
            <a:endParaRPr lang="nl-NL" sz="2800" dirty="0">
              <a:solidFill>
                <a:schemeClr val="tx2"/>
              </a:solidFill>
              <a:latin typeface="Arial"/>
              <a:cs typeface="Arial"/>
            </a:endParaRPr>
          </a:p>
        </p:txBody>
      </p:sp>
    </p:spTree>
    <p:extLst>
      <p:ext uri="{BB962C8B-B14F-4D97-AF65-F5344CB8AC3E}">
        <p14:creationId xmlns:p14="http://schemas.microsoft.com/office/powerpoint/2010/main" val="1070248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396044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1.4 Vliegbrevetten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131840" y="3356992"/>
            <a:ext cx="6012160" cy="3293209"/>
          </a:xfrm>
          <a:prstGeom prst="rect">
            <a:avLst/>
          </a:prstGeom>
          <a:noFill/>
        </p:spPr>
        <p:txBody>
          <a:bodyPr wrap="square" rtlCol="0">
            <a:spAutoFit/>
          </a:bodyPr>
          <a:lstStyle/>
          <a:p>
            <a:r>
              <a:rPr lang="nl-NL" sz="2600" dirty="0">
                <a:solidFill>
                  <a:srgbClr val="000090"/>
                </a:solidFill>
              </a:rPr>
              <a:t>Eisen voor passagiers vliegen:</a:t>
            </a:r>
          </a:p>
          <a:p>
            <a:endParaRPr lang="nl-NL" sz="2600" dirty="0"/>
          </a:p>
          <a:p>
            <a:pPr marL="285750" indent="-285750">
              <a:buClr>
                <a:srgbClr val="FF0000"/>
              </a:buClr>
              <a:buFont typeface="Wingdings" charset="2"/>
              <a:buChar char="Ø"/>
            </a:pPr>
            <a:r>
              <a:rPr lang="nl-NL" sz="2600" dirty="0"/>
              <a:t>Minimaal 10 uur of 30 starts na het behalen van het LAPL(S)/SPL brevet.</a:t>
            </a:r>
          </a:p>
          <a:p>
            <a:pPr marL="285750" indent="-285750">
              <a:buClr>
                <a:srgbClr val="FF0000"/>
              </a:buClr>
              <a:buFont typeface="Wingdings" charset="2"/>
              <a:buChar char="Ø"/>
            </a:pPr>
            <a:r>
              <a:rPr lang="nl-NL" sz="2600" dirty="0"/>
              <a:t>Een checkvlucht afgelegd met FI(S)</a:t>
            </a:r>
          </a:p>
          <a:p>
            <a:pPr marL="285750" indent="-285750">
              <a:buClr>
                <a:srgbClr val="FF0000"/>
              </a:buClr>
              <a:buFont typeface="Wingdings" charset="2"/>
              <a:buChar char="Ø"/>
            </a:pPr>
            <a:r>
              <a:rPr lang="nl-NL" sz="2600" dirty="0"/>
              <a:t>Voldoende recente ervaring. Minimaal 3 starts en 3 landingen in de afgelopen 90 dagen</a:t>
            </a:r>
          </a:p>
        </p:txBody>
      </p:sp>
      <p:pic>
        <p:nvPicPr>
          <p:cNvPr id="3" name="Afbeelding 2" descr="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764705"/>
            <a:ext cx="9036496" cy="2429166"/>
          </a:xfrm>
          <a:prstGeom prst="rect">
            <a:avLst/>
          </a:prstGeom>
        </p:spPr>
      </p:pic>
      <p:pic>
        <p:nvPicPr>
          <p:cNvPr id="4" name="Afbeelding 3" descr="1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705992"/>
            <a:ext cx="3024336" cy="6048672"/>
          </a:xfrm>
          <a:prstGeom prst="rect">
            <a:avLst/>
          </a:prstGeom>
        </p:spPr>
      </p:pic>
    </p:spTree>
    <p:extLst>
      <p:ext uri="{BB962C8B-B14F-4D97-AF65-F5344CB8AC3E}">
        <p14:creationId xmlns:p14="http://schemas.microsoft.com/office/powerpoint/2010/main" val="10181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432048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1.5 Luchtvaartregels</a:t>
            </a:r>
          </a:p>
        </p:txBody>
      </p:sp>
      <p:pic>
        <p:nvPicPr>
          <p:cNvPr id="9"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331070" y="1375863"/>
            <a:ext cx="7561410" cy="5324535"/>
          </a:xfrm>
          <a:prstGeom prst="rect">
            <a:avLst/>
          </a:prstGeom>
          <a:noFill/>
        </p:spPr>
        <p:txBody>
          <a:bodyPr wrap="square" rtlCol="0">
            <a:spAutoFit/>
          </a:bodyPr>
          <a:lstStyle/>
          <a:p>
            <a:endParaRPr lang="nl-NL" sz="2000" dirty="0"/>
          </a:p>
          <a:p>
            <a:pPr marL="285750" indent="-285750">
              <a:buClr>
                <a:srgbClr val="FF0000"/>
              </a:buClr>
              <a:buFont typeface="Wingdings" charset="2"/>
              <a:buChar char="Ø"/>
            </a:pPr>
            <a:r>
              <a:rPr lang="nl-NL" sz="2000" dirty="0"/>
              <a:t>Voor de vlucht wordt bepaald wie de gezagvoerder is. (Boordcommandant / PIC – Pilot in </a:t>
            </a:r>
            <a:r>
              <a:rPr lang="nl-NL" sz="2000" dirty="0" err="1"/>
              <a:t>Command</a:t>
            </a:r>
            <a:r>
              <a:rPr lang="nl-NL" sz="2000" dirty="0"/>
              <a:t>) </a:t>
            </a:r>
          </a:p>
          <a:p>
            <a:pPr marL="285750" indent="-285750">
              <a:buClr>
                <a:srgbClr val="FF0000"/>
              </a:buClr>
              <a:buFont typeface="Wingdings" charset="2"/>
              <a:buChar char="Ø"/>
            </a:pPr>
            <a:r>
              <a:rPr lang="nl-NL" sz="2000" dirty="0"/>
              <a:t>De gezagvoerder is verantwoordelijk. Op de hoogte van: het weer, NOTAM’s en er voor zorgen dat de vlucht wordt uitgevoerd volgens de geldende wetten. Hij voert ook de inspectie van het toestel uit voor elke vlucht.</a:t>
            </a:r>
          </a:p>
          <a:p>
            <a:pPr marL="285750" indent="-285750">
              <a:buClr>
                <a:srgbClr val="FF0000"/>
              </a:buClr>
              <a:buFont typeface="Wingdings" charset="2"/>
              <a:buChar char="Ø"/>
            </a:pPr>
            <a:r>
              <a:rPr lang="nl-NL" sz="2000" dirty="0"/>
              <a:t>De gezagvoerder is verantwoordelijk om aanvaringen te voorkomen, ongeacht of het om een gecontroleerde of ongecontroleerde vlucht gaat.</a:t>
            </a:r>
          </a:p>
          <a:p>
            <a:pPr marL="285750" indent="-285750">
              <a:buClr>
                <a:srgbClr val="FF0000"/>
              </a:buClr>
              <a:buFont typeface="Wingdings" charset="2"/>
              <a:buChar char="Ø"/>
            </a:pPr>
            <a:r>
              <a:rPr lang="nl-NL" sz="2000" dirty="0"/>
              <a:t>Een gezagvoerder mag van de voorschriften afwijken als dat absoluut noodzakelijk is voor de veiligheid.</a:t>
            </a:r>
          </a:p>
          <a:p>
            <a:pPr marL="285750" indent="-285750">
              <a:buClr>
                <a:srgbClr val="FF0000"/>
              </a:buClr>
              <a:buFont typeface="Wingdings" charset="2"/>
              <a:buChar char="Ø"/>
            </a:pPr>
            <a:r>
              <a:rPr lang="nl-NL" sz="2000" dirty="0"/>
              <a:t>Het is verboden een vliegtuig te besturen wanneer men onder invloed is van: alcohol, drugs, medicijnen die van invloed zijn op de vliegvaardigheid. </a:t>
            </a:r>
          </a:p>
          <a:p>
            <a:pPr marL="285750" indent="-285750">
              <a:buClr>
                <a:srgbClr val="FF0000"/>
              </a:buClr>
              <a:buFont typeface="Wingdings" charset="2"/>
              <a:buChar char="Ø"/>
            </a:pPr>
            <a:r>
              <a:rPr lang="nl-NL" sz="2000" dirty="0"/>
              <a:t>Een vliegtuig mag niet het leven of de eigendommen van anderen in gevaar brengen.</a:t>
            </a:r>
          </a:p>
        </p:txBody>
      </p:sp>
      <p:pic>
        <p:nvPicPr>
          <p:cNvPr id="11" name="Afbeelding 10" descr="2.jpg"/>
          <p:cNvPicPr>
            <a:picLocks noChangeAspect="1"/>
          </p:cNvPicPr>
          <p:nvPr/>
        </p:nvPicPr>
        <p:blipFill>
          <a:blip r:embed="rId5" cstate="print"/>
          <a:stretch>
            <a:fillRect/>
          </a:stretch>
        </p:blipFill>
        <p:spPr>
          <a:xfrm>
            <a:off x="35496" y="1740743"/>
            <a:ext cx="1331640" cy="4784601"/>
          </a:xfrm>
          <a:prstGeom prst="rect">
            <a:avLst/>
          </a:prstGeom>
        </p:spPr>
      </p:pic>
      <p:sp>
        <p:nvSpPr>
          <p:cNvPr id="3" name="Tekstvak 2"/>
          <p:cNvSpPr txBox="1"/>
          <p:nvPr/>
        </p:nvSpPr>
        <p:spPr>
          <a:xfrm>
            <a:off x="-36512" y="692696"/>
            <a:ext cx="9001000" cy="769441"/>
          </a:xfrm>
          <a:prstGeom prst="rect">
            <a:avLst/>
          </a:prstGeom>
          <a:noFill/>
        </p:spPr>
        <p:txBody>
          <a:bodyPr wrap="square" rtlCol="0">
            <a:spAutoFit/>
          </a:bodyPr>
          <a:lstStyle/>
          <a:p>
            <a:r>
              <a:rPr lang="nl-NL" sz="2200" dirty="0">
                <a:solidFill>
                  <a:srgbClr val="000090"/>
                </a:solidFill>
              </a:rPr>
              <a:t>Nationale wetten worden vervangen door Europese Verordeningen. In SERA (</a:t>
            </a:r>
            <a:r>
              <a:rPr lang="nl-NL" sz="2200" dirty="0" err="1">
                <a:solidFill>
                  <a:srgbClr val="000090"/>
                </a:solidFill>
              </a:rPr>
              <a:t>Standarised</a:t>
            </a:r>
            <a:r>
              <a:rPr lang="nl-NL" sz="2200" dirty="0">
                <a:solidFill>
                  <a:srgbClr val="000090"/>
                </a:solidFill>
              </a:rPr>
              <a:t> European Rules of the Air) staat o.a.:</a:t>
            </a:r>
          </a:p>
        </p:txBody>
      </p:sp>
    </p:spTree>
    <p:extLst>
      <p:ext uri="{BB962C8B-B14F-4D97-AF65-F5344CB8AC3E}">
        <p14:creationId xmlns:p14="http://schemas.microsoft.com/office/powerpoint/2010/main" val="3884694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432048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1.5 Luchtvaartregels</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367136" y="1442015"/>
            <a:ext cx="7597352" cy="2554545"/>
          </a:xfrm>
          <a:prstGeom prst="rect">
            <a:avLst/>
          </a:prstGeom>
          <a:noFill/>
        </p:spPr>
        <p:txBody>
          <a:bodyPr wrap="square" rtlCol="0">
            <a:spAutoFit/>
          </a:bodyPr>
          <a:lstStyle/>
          <a:p>
            <a:endParaRPr lang="nl-NL" sz="2000" dirty="0"/>
          </a:p>
          <a:p>
            <a:pPr marL="285750" indent="-285750">
              <a:buClr>
                <a:srgbClr val="FF0000"/>
              </a:buClr>
              <a:buFont typeface="Wingdings" charset="2"/>
              <a:buChar char="Ø"/>
            </a:pPr>
            <a:r>
              <a:rPr lang="nl-NL" sz="2000" dirty="0"/>
              <a:t>Formatievliegen mag alleen als voor de vlucht tussen de gezagvoerders een regeling is getroffen en bij de start of de landing mag niet in formatie gevlogen worden.</a:t>
            </a:r>
          </a:p>
          <a:p>
            <a:pPr marL="285750" indent="-285750">
              <a:buClr>
                <a:srgbClr val="FF0000"/>
              </a:buClr>
              <a:buFont typeface="Wingdings" charset="2"/>
              <a:buChar char="Ø"/>
            </a:pPr>
            <a:r>
              <a:rPr lang="nl-NL" sz="2000" dirty="0"/>
              <a:t>VFR-vliegen gaat uit van "See and </a:t>
            </a:r>
            <a:r>
              <a:rPr lang="nl-NL" sz="2000" dirty="0" err="1"/>
              <a:t>Avoid</a:t>
            </a:r>
            <a:r>
              <a:rPr lang="nl-NL" sz="2000" dirty="0"/>
              <a:t>”, voorkom botsingsgevaar.</a:t>
            </a:r>
          </a:p>
          <a:p>
            <a:pPr marL="285750" indent="-285750">
              <a:buClr>
                <a:srgbClr val="FF0000"/>
              </a:buClr>
              <a:buFont typeface="Wingdings" charset="2"/>
              <a:buChar char="Ø"/>
            </a:pPr>
            <a:r>
              <a:rPr lang="nl-NL" sz="2000" dirty="0"/>
              <a:t>Je moet altijd voorrang geven aan een luchtvaarttuig in nood.</a:t>
            </a:r>
          </a:p>
          <a:p>
            <a:pPr marL="285750" indent="-285750">
              <a:buClr>
                <a:srgbClr val="FF0000"/>
              </a:buClr>
              <a:buFont typeface="Wingdings" charset="2"/>
              <a:buChar char="Ø"/>
            </a:pPr>
            <a:r>
              <a:rPr lang="nl-NL" sz="2000" dirty="0"/>
              <a:t>Het luchtvaartuig dat voorrang heeft, behoudt zijn koers en snelheid.</a:t>
            </a:r>
          </a:p>
          <a:p>
            <a:pPr marL="285750" indent="-285750">
              <a:buClr>
                <a:srgbClr val="FF0000"/>
              </a:buClr>
              <a:buFont typeface="Wingdings" charset="2"/>
              <a:buChar char="Ø"/>
            </a:pPr>
            <a:r>
              <a:rPr lang="nl-NL" sz="2000" dirty="0"/>
              <a:t>Een landend toestel heeft altijd voorrang op een toestel dat opstijgt.</a:t>
            </a:r>
          </a:p>
        </p:txBody>
      </p:sp>
      <p:pic>
        <p:nvPicPr>
          <p:cNvPr id="11" name="Afbeelding 10" descr="2.jpg"/>
          <p:cNvPicPr>
            <a:picLocks noChangeAspect="1"/>
          </p:cNvPicPr>
          <p:nvPr/>
        </p:nvPicPr>
        <p:blipFill>
          <a:blip r:embed="rId4" cstate="print"/>
          <a:stretch>
            <a:fillRect/>
          </a:stretch>
        </p:blipFill>
        <p:spPr>
          <a:xfrm>
            <a:off x="35496" y="1740743"/>
            <a:ext cx="1331640" cy="4784601"/>
          </a:xfrm>
          <a:prstGeom prst="rect">
            <a:avLst/>
          </a:prstGeom>
        </p:spPr>
      </p:pic>
      <p:sp>
        <p:nvSpPr>
          <p:cNvPr id="3" name="Tekstvak 2"/>
          <p:cNvSpPr txBox="1"/>
          <p:nvPr/>
        </p:nvSpPr>
        <p:spPr>
          <a:xfrm>
            <a:off x="-36512" y="692696"/>
            <a:ext cx="9001000" cy="769441"/>
          </a:xfrm>
          <a:prstGeom prst="rect">
            <a:avLst/>
          </a:prstGeom>
          <a:noFill/>
        </p:spPr>
        <p:txBody>
          <a:bodyPr wrap="square" rtlCol="0">
            <a:spAutoFit/>
          </a:bodyPr>
          <a:lstStyle/>
          <a:p>
            <a:r>
              <a:rPr lang="nl-NL" sz="2200" dirty="0">
                <a:solidFill>
                  <a:srgbClr val="000090"/>
                </a:solidFill>
              </a:rPr>
              <a:t>Nationale wetten worden vervangen door Europese Verordeningen. In SERA (</a:t>
            </a:r>
            <a:r>
              <a:rPr lang="nl-NL" sz="2200" dirty="0" err="1">
                <a:solidFill>
                  <a:srgbClr val="000090"/>
                </a:solidFill>
              </a:rPr>
              <a:t>Standarised</a:t>
            </a:r>
            <a:r>
              <a:rPr lang="nl-NL" sz="2200" dirty="0">
                <a:solidFill>
                  <a:srgbClr val="000090"/>
                </a:solidFill>
              </a:rPr>
              <a:t> European Rules of the Air) staat o.a.:</a:t>
            </a:r>
          </a:p>
        </p:txBody>
      </p:sp>
    </p:spTree>
    <p:extLst>
      <p:ext uri="{BB962C8B-B14F-4D97-AF65-F5344CB8AC3E}">
        <p14:creationId xmlns:p14="http://schemas.microsoft.com/office/powerpoint/2010/main" val="101818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432048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1.5 Luchtvaartregels</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p:cNvSpPr txBox="1"/>
          <p:nvPr/>
        </p:nvSpPr>
        <p:spPr>
          <a:xfrm>
            <a:off x="1763688" y="692696"/>
            <a:ext cx="6768752" cy="3139321"/>
          </a:xfrm>
          <a:prstGeom prst="rect">
            <a:avLst/>
          </a:prstGeom>
          <a:noFill/>
        </p:spPr>
        <p:txBody>
          <a:bodyPr wrap="square" rtlCol="0">
            <a:spAutoFit/>
          </a:bodyPr>
          <a:lstStyle/>
          <a:p>
            <a:r>
              <a:rPr lang="nl-NL" dirty="0">
                <a:solidFill>
                  <a:srgbClr val="000090"/>
                </a:solidFill>
              </a:rPr>
              <a:t>UITWIJKREGELS:</a:t>
            </a:r>
          </a:p>
          <a:p>
            <a:pPr marL="285750" indent="-285750">
              <a:buClr>
                <a:srgbClr val="FF0000"/>
              </a:buClr>
              <a:buFont typeface="Wingdings" charset="2"/>
              <a:buChar char="Ø"/>
            </a:pPr>
            <a:r>
              <a:rPr lang="nl-NL" sz="2000" dirty="0"/>
              <a:t>Een zweefvliegtuig wijkt uit voor een ballon. </a:t>
            </a:r>
          </a:p>
          <a:p>
            <a:pPr marL="285750" indent="-285750">
              <a:buClr>
                <a:srgbClr val="FF0000"/>
              </a:buClr>
              <a:buFont typeface="Wingdings" charset="2"/>
              <a:buChar char="Ø"/>
            </a:pPr>
            <a:r>
              <a:rPr lang="nl-NL" sz="2000" dirty="0"/>
              <a:t>Een sleepcombinatie wijkt uit voor: een ballon en een zweefvliegtuig. </a:t>
            </a:r>
          </a:p>
          <a:p>
            <a:pPr marL="285750" indent="-285750">
              <a:buClr>
                <a:srgbClr val="FF0000"/>
              </a:buClr>
              <a:buFont typeface="Wingdings" charset="2"/>
              <a:buChar char="Ø"/>
            </a:pPr>
            <a:r>
              <a:rPr lang="nl-NL" sz="2000" dirty="0"/>
              <a:t>Een luchtschip wijkt uit voor: een sleepcombinatie, een zweefvliegtuig en een ballon.</a:t>
            </a:r>
          </a:p>
          <a:p>
            <a:pPr marL="285750" indent="-285750">
              <a:buClr>
                <a:srgbClr val="FF0000"/>
              </a:buClr>
              <a:buFont typeface="Wingdings" charset="2"/>
              <a:buChar char="Ø"/>
            </a:pPr>
            <a:r>
              <a:rPr lang="nl-NL" sz="2000" dirty="0"/>
              <a:t>Een motor(zweef)vliegtuig wijkt uit voor: een luchtschip, sleepcombinatie, zweefvliegtuig en een ballon.</a:t>
            </a:r>
          </a:p>
          <a:p>
            <a:pPr marL="285750" indent="-285750">
              <a:buClr>
                <a:srgbClr val="FF0000"/>
              </a:buClr>
              <a:buFont typeface="Wingdings" charset="2"/>
              <a:buChar char="Ø"/>
            </a:pPr>
            <a:r>
              <a:rPr lang="nl-NL" sz="2000" dirty="0"/>
              <a:t>In de luchtvaart gaat bij de landing het laagst vliegende vliegtuig voor.</a:t>
            </a:r>
          </a:p>
        </p:txBody>
      </p:sp>
      <p:pic>
        <p:nvPicPr>
          <p:cNvPr id="4" name="Afbeelding 3"/>
          <p:cNvPicPr>
            <a:picLocks noChangeAspect="1"/>
          </p:cNvPicPr>
          <p:nvPr/>
        </p:nvPicPr>
        <p:blipFill>
          <a:blip r:embed="rId4"/>
          <a:stretch>
            <a:fillRect/>
          </a:stretch>
        </p:blipFill>
        <p:spPr>
          <a:xfrm>
            <a:off x="1907305" y="3789041"/>
            <a:ext cx="6337103" cy="2304256"/>
          </a:xfrm>
          <a:prstGeom prst="rect">
            <a:avLst/>
          </a:prstGeom>
        </p:spPr>
      </p:pic>
      <p:sp>
        <p:nvSpPr>
          <p:cNvPr id="5" name="Tekstvak 4"/>
          <p:cNvSpPr txBox="1"/>
          <p:nvPr/>
        </p:nvSpPr>
        <p:spPr>
          <a:xfrm>
            <a:off x="1979712" y="6093296"/>
            <a:ext cx="6912768" cy="707886"/>
          </a:xfrm>
          <a:prstGeom prst="rect">
            <a:avLst/>
          </a:prstGeom>
          <a:noFill/>
        </p:spPr>
        <p:txBody>
          <a:bodyPr wrap="square" rtlCol="0">
            <a:spAutoFit/>
          </a:bodyPr>
          <a:lstStyle/>
          <a:p>
            <a:pPr marL="342900" indent="-342900">
              <a:buClr>
                <a:srgbClr val="FF0000"/>
              </a:buClr>
              <a:buFont typeface="Wingdings" charset="2"/>
              <a:buChar char="Ø"/>
            </a:pPr>
            <a:r>
              <a:rPr lang="nl-NL" sz="2000" dirty="0"/>
              <a:t>Wanneer twee zweefvliegtuigen recht op elkaar af vliegen, verleggen beide hun koers naar rechts.</a:t>
            </a:r>
          </a:p>
        </p:txBody>
      </p:sp>
      <p:pic>
        <p:nvPicPr>
          <p:cNvPr id="6" name="Afbeelding 5" descr="sleepd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40088"/>
            <a:ext cx="1428750" cy="381000"/>
          </a:xfrm>
          <a:prstGeom prst="rect">
            <a:avLst/>
          </a:prstGeom>
        </p:spPr>
      </p:pic>
      <p:pic>
        <p:nvPicPr>
          <p:cNvPr id="7" name="Afbeelding 6" descr="ball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692697"/>
            <a:ext cx="1224136" cy="1493446"/>
          </a:xfrm>
          <a:prstGeom prst="rect">
            <a:avLst/>
          </a:prstGeom>
        </p:spPr>
      </p:pic>
      <p:pic>
        <p:nvPicPr>
          <p:cNvPr id="8" name="Afbeelding 7" descr="luchtschi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09120"/>
            <a:ext cx="1428750" cy="533400"/>
          </a:xfrm>
          <a:prstGeom prst="rect">
            <a:avLst/>
          </a:prstGeom>
        </p:spPr>
      </p:pic>
      <p:pic>
        <p:nvPicPr>
          <p:cNvPr id="10" name="Afbeelding 9" descr="motorkis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45224"/>
            <a:ext cx="1428750" cy="752475"/>
          </a:xfrm>
          <a:prstGeom prst="rect">
            <a:avLst/>
          </a:prstGeom>
        </p:spPr>
      </p:pic>
      <p:pic>
        <p:nvPicPr>
          <p:cNvPr id="11" name="Afbeelding 10" descr="zweefvliegtuig.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276872"/>
            <a:ext cx="1401681" cy="1224135"/>
          </a:xfrm>
          <a:prstGeom prst="rect">
            <a:avLst/>
          </a:prstGeom>
        </p:spPr>
      </p:pic>
    </p:spTree>
    <p:extLst>
      <p:ext uri="{BB962C8B-B14F-4D97-AF65-F5344CB8AC3E}">
        <p14:creationId xmlns:p14="http://schemas.microsoft.com/office/powerpoint/2010/main" val="314977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432048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1.5 Luchtvaartregels</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a:blip r:embed="rId4"/>
          <a:stretch>
            <a:fillRect/>
          </a:stretch>
        </p:blipFill>
        <p:spPr>
          <a:xfrm>
            <a:off x="762000" y="764704"/>
            <a:ext cx="7620000" cy="3168352"/>
          </a:xfrm>
          <a:prstGeom prst="rect">
            <a:avLst/>
          </a:prstGeom>
        </p:spPr>
      </p:pic>
      <p:sp>
        <p:nvSpPr>
          <p:cNvPr id="3" name="Tekstvak 2"/>
          <p:cNvSpPr txBox="1"/>
          <p:nvPr/>
        </p:nvSpPr>
        <p:spPr>
          <a:xfrm>
            <a:off x="758317" y="3024335"/>
            <a:ext cx="7614518" cy="923330"/>
          </a:xfrm>
          <a:prstGeom prst="rect">
            <a:avLst/>
          </a:prstGeom>
          <a:noFill/>
        </p:spPr>
        <p:txBody>
          <a:bodyPr wrap="square" rtlCol="0">
            <a:spAutoFit/>
          </a:bodyPr>
          <a:lstStyle/>
          <a:p>
            <a:pPr marL="285750" indent="-285750">
              <a:buClr>
                <a:srgbClr val="FF0000"/>
              </a:buClr>
              <a:buFont typeface="Wingdings" charset="2"/>
              <a:buChar char="Ø"/>
            </a:pPr>
            <a:r>
              <a:rPr lang="nl-NL" dirty="0"/>
              <a:t>Voor een zweefvliegtuig dat van rechts komt, wordt naar rechts uitgeweken.</a:t>
            </a:r>
          </a:p>
          <a:p>
            <a:pPr marL="285750" indent="-285750">
              <a:buClr>
                <a:srgbClr val="FF0000"/>
              </a:buClr>
              <a:buFont typeface="Wingdings" charset="2"/>
              <a:buChar char="Ø"/>
            </a:pPr>
            <a:r>
              <a:rPr lang="nl-NL" dirty="0"/>
              <a:t>Als het van links komt, heb je voorrang. Hou echter steeds visueel contact, zodat je zelf nog kan uitwijken als de ander je niet gezien heeft!</a:t>
            </a:r>
          </a:p>
        </p:txBody>
      </p:sp>
      <p:pic>
        <p:nvPicPr>
          <p:cNvPr id="4" name="Afbeelding 3"/>
          <p:cNvPicPr>
            <a:picLocks noChangeAspect="1"/>
          </p:cNvPicPr>
          <p:nvPr/>
        </p:nvPicPr>
        <p:blipFill>
          <a:blip r:embed="rId5"/>
          <a:stretch>
            <a:fillRect/>
          </a:stretch>
        </p:blipFill>
        <p:spPr>
          <a:xfrm>
            <a:off x="755576" y="4077072"/>
            <a:ext cx="7620000" cy="2146300"/>
          </a:xfrm>
          <a:prstGeom prst="rect">
            <a:avLst/>
          </a:prstGeom>
        </p:spPr>
      </p:pic>
      <p:sp>
        <p:nvSpPr>
          <p:cNvPr id="5" name="Tekstvak 4"/>
          <p:cNvSpPr txBox="1"/>
          <p:nvPr/>
        </p:nvSpPr>
        <p:spPr>
          <a:xfrm>
            <a:off x="683568" y="5602533"/>
            <a:ext cx="7704856" cy="646331"/>
          </a:xfrm>
          <a:prstGeom prst="rect">
            <a:avLst/>
          </a:prstGeom>
          <a:noFill/>
        </p:spPr>
        <p:txBody>
          <a:bodyPr wrap="square" rtlCol="0">
            <a:spAutoFit/>
          </a:bodyPr>
          <a:lstStyle/>
          <a:p>
            <a:pPr marL="285750" indent="-285750">
              <a:buClr>
                <a:srgbClr val="FF0000"/>
              </a:buClr>
              <a:buFont typeface="Wingdings" charset="2"/>
              <a:buChar char="Ø"/>
            </a:pPr>
            <a:r>
              <a:rPr lang="nl-NL" dirty="0"/>
              <a:t>Het inhalen van een ander zweefvliegtuig gebeurt door er met ruime afstand links of rechts omheen te gaan. Nooit er overheen of er onderdoor duiken!</a:t>
            </a:r>
          </a:p>
        </p:txBody>
      </p:sp>
    </p:spTree>
    <p:extLst>
      <p:ext uri="{BB962C8B-B14F-4D97-AF65-F5344CB8AC3E}">
        <p14:creationId xmlns:p14="http://schemas.microsoft.com/office/powerpoint/2010/main" val="314977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2339752" y="6967"/>
            <a:ext cx="432048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1.5 Luchtvaartregels</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6" name="Rechthoek 5">
            <a:extLst>
              <a:ext uri="{FF2B5EF4-FFF2-40B4-BE49-F238E27FC236}">
                <a16:creationId xmlns:a16="http://schemas.microsoft.com/office/drawing/2014/main" id="{8A104CED-B663-E04F-BA9B-C65D07AA674B}"/>
              </a:ext>
            </a:extLst>
          </p:cNvPr>
          <p:cNvSpPr/>
          <p:nvPr/>
        </p:nvSpPr>
        <p:spPr>
          <a:xfrm>
            <a:off x="503548" y="4060525"/>
            <a:ext cx="7992888" cy="1938992"/>
          </a:xfrm>
          <a:prstGeom prst="rect">
            <a:avLst/>
          </a:prstGeom>
        </p:spPr>
        <p:txBody>
          <a:bodyPr wrap="square">
            <a:spAutoFit/>
          </a:bodyPr>
          <a:lstStyle/>
          <a:p>
            <a:r>
              <a:rPr lang="nl-BE" sz="2000" dirty="0"/>
              <a:t>Dit is geen wetgeving, maar is een algemene afspraak onder zweefvliegers</a:t>
            </a:r>
          </a:p>
          <a:p>
            <a:pPr marL="285750" indent="-285750">
              <a:buClr>
                <a:srgbClr val="FF0000"/>
              </a:buClr>
              <a:buFont typeface="Wingdings" charset="2"/>
              <a:buChar char="Ø"/>
            </a:pPr>
            <a:r>
              <a:rPr lang="nl-BE" sz="2000" dirty="0"/>
              <a:t>Draairichting aannemen van degene die het eerst in de bel zit;</a:t>
            </a:r>
          </a:p>
          <a:p>
            <a:pPr marL="285750" indent="-285750">
              <a:buClr>
                <a:srgbClr val="FF0000"/>
              </a:buClr>
              <a:buFont typeface="Wingdings" charset="2"/>
              <a:buChar char="Ø"/>
            </a:pPr>
            <a:r>
              <a:rPr lang="nl-BE" sz="2000" dirty="0"/>
              <a:t>Boven of onder iemand vliegen alleen met grote verticale afstand;</a:t>
            </a:r>
          </a:p>
          <a:p>
            <a:pPr marL="285750" indent="-285750">
              <a:buClr>
                <a:srgbClr val="FF0000"/>
              </a:buClr>
              <a:buFont typeface="Wingdings" charset="2"/>
              <a:buChar char="Ø"/>
            </a:pPr>
            <a:r>
              <a:rPr lang="nl-BE" sz="2000" dirty="0"/>
              <a:t>Recht tegenover iemand invoegen en tegenover hem blijven vliegen;</a:t>
            </a:r>
          </a:p>
          <a:p>
            <a:pPr marL="285750" indent="-285750">
              <a:buClr>
                <a:srgbClr val="FF0000"/>
              </a:buClr>
              <a:buFont typeface="Wingdings" charset="2"/>
              <a:buChar char="Ø"/>
            </a:pPr>
            <a:r>
              <a:rPr lang="nl-BE" sz="2000" dirty="0"/>
              <a:t>Niet binnendoor inhalen;</a:t>
            </a:r>
          </a:p>
          <a:p>
            <a:pPr marL="285750" indent="-285750">
              <a:buClr>
                <a:srgbClr val="FF0000"/>
              </a:buClr>
              <a:buFont typeface="Wingdings" charset="2"/>
              <a:buChar char="Ø"/>
            </a:pPr>
            <a:r>
              <a:rPr lang="nl-BE" sz="2000" dirty="0"/>
              <a:t>Rekening houden met weggezet worden door de wind.</a:t>
            </a:r>
          </a:p>
        </p:txBody>
      </p:sp>
      <p:pic>
        <p:nvPicPr>
          <p:cNvPr id="6146" name="Picture 2">
            <a:extLst>
              <a:ext uri="{FF2B5EF4-FFF2-40B4-BE49-F238E27FC236}">
                <a16:creationId xmlns:a16="http://schemas.microsoft.com/office/drawing/2014/main" id="{50D81FA3-2B08-DA4D-A812-594BBBD30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5192" y="858483"/>
            <a:ext cx="3882008" cy="289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03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296144" y="6967"/>
            <a:ext cx="784785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2" name="Afbeelding 1"/>
          <p:cNvPicPr>
            <a:picLocks noChangeAspect="1"/>
          </p:cNvPicPr>
          <p:nvPr/>
        </p:nvPicPr>
        <p:blipFill>
          <a:blip r:embed="rId3"/>
          <a:stretch>
            <a:fillRect/>
          </a:stretch>
        </p:blipFill>
        <p:spPr>
          <a:xfrm>
            <a:off x="72008" y="764704"/>
            <a:ext cx="4139952" cy="2201075"/>
          </a:xfrm>
          <a:prstGeom prst="rect">
            <a:avLst/>
          </a:prstGeom>
        </p:spPr>
      </p:pic>
      <p:sp>
        <p:nvSpPr>
          <p:cNvPr id="4" name="Tekstvak 3"/>
          <p:cNvSpPr txBox="1"/>
          <p:nvPr/>
        </p:nvSpPr>
        <p:spPr>
          <a:xfrm>
            <a:off x="4279421" y="764704"/>
            <a:ext cx="4860032" cy="5909311"/>
          </a:xfrm>
          <a:prstGeom prst="rect">
            <a:avLst/>
          </a:prstGeom>
          <a:noFill/>
        </p:spPr>
        <p:txBody>
          <a:bodyPr wrap="square" rtlCol="0">
            <a:spAutoFit/>
          </a:bodyPr>
          <a:lstStyle/>
          <a:p>
            <a:r>
              <a:rPr lang="nl-NL" dirty="0">
                <a:solidFill>
                  <a:srgbClr val="000090"/>
                </a:solidFill>
              </a:rPr>
              <a:t>VFR- en IFR-VERKEER</a:t>
            </a:r>
          </a:p>
          <a:p>
            <a:r>
              <a:rPr lang="nl-NL" dirty="0"/>
              <a:t>Er zijn twee manieren van vliegen: VFR en IFR. </a:t>
            </a:r>
          </a:p>
          <a:p>
            <a:r>
              <a:rPr lang="nl-NL" dirty="0">
                <a:solidFill>
                  <a:srgbClr val="000090"/>
                </a:solidFill>
              </a:rPr>
              <a:t>De voorschriften voor IFR zijn:</a:t>
            </a:r>
          </a:p>
          <a:p>
            <a:pPr marL="285750" indent="-285750">
              <a:buClr>
                <a:srgbClr val="FF0000"/>
              </a:buClr>
              <a:buFont typeface="Wingdings" charset="2"/>
              <a:buChar char="Ø"/>
            </a:pPr>
            <a:r>
              <a:rPr lang="nl-NL" dirty="0"/>
              <a:t>Er  moet een vliegplan bij de verkeersleiding zijn ingediend; </a:t>
            </a:r>
          </a:p>
          <a:p>
            <a:pPr marL="285750" indent="-285750">
              <a:buClr>
                <a:srgbClr val="FF0000"/>
              </a:buClr>
              <a:buFont typeface="Wingdings" charset="2"/>
              <a:buChar char="Ø"/>
            </a:pPr>
            <a:r>
              <a:rPr lang="nl-NL" dirty="0"/>
              <a:t>Het vliegtuig moet beschikken over gecertifieerde blindvlieginstrumenten;</a:t>
            </a:r>
          </a:p>
          <a:p>
            <a:pPr marL="285750" indent="-285750">
              <a:buClr>
                <a:srgbClr val="FF0000"/>
              </a:buClr>
              <a:buFont typeface="Wingdings" charset="2"/>
              <a:buChar char="Ø"/>
            </a:pPr>
            <a:r>
              <a:rPr lang="nl-NL" dirty="0"/>
              <a:t>De gezagvoerder moet een bevoegdheid hebben voor </a:t>
            </a:r>
            <a:r>
              <a:rPr lang="nl-NL" dirty="0" err="1"/>
              <a:t>blindvliegen</a:t>
            </a:r>
            <a:r>
              <a:rPr lang="nl-NL" dirty="0"/>
              <a:t>;</a:t>
            </a:r>
          </a:p>
          <a:p>
            <a:pPr marL="285750" indent="-285750">
              <a:buClr>
                <a:srgbClr val="FF0000"/>
              </a:buClr>
              <a:buFont typeface="Wingdings" charset="2"/>
              <a:buChar char="Ø"/>
            </a:pPr>
            <a:r>
              <a:rPr lang="nl-NL" dirty="0"/>
              <a:t>Er is verplicht radiocontact met de verkeersleiding en die zorgt voor separatie van het vliegverkeer.</a:t>
            </a:r>
          </a:p>
          <a:p>
            <a:endParaRPr lang="nl-NL" dirty="0">
              <a:solidFill>
                <a:srgbClr val="000090"/>
              </a:solidFill>
            </a:endParaRPr>
          </a:p>
          <a:p>
            <a:r>
              <a:rPr lang="nl-NL" dirty="0">
                <a:solidFill>
                  <a:srgbClr val="000090"/>
                </a:solidFill>
              </a:rPr>
              <a:t>Zweefvliegtuigen vliegen VFR, de voorschriften zijn: </a:t>
            </a:r>
          </a:p>
          <a:p>
            <a:pPr marL="285750" indent="-285750">
              <a:buClr>
                <a:srgbClr val="FF0000"/>
              </a:buClr>
              <a:buFont typeface="Wingdings" charset="2"/>
              <a:buChar char="Ø"/>
            </a:pPr>
            <a:r>
              <a:rPr lang="nl-NL" dirty="0"/>
              <a:t>Het verticale en horizontale zicht moeten voldoende zijn;</a:t>
            </a:r>
          </a:p>
          <a:p>
            <a:pPr marL="285750" indent="-285750">
              <a:buClr>
                <a:srgbClr val="FF0000"/>
              </a:buClr>
              <a:buFont typeface="Wingdings" charset="2"/>
              <a:buChar char="Ø"/>
            </a:pPr>
            <a:r>
              <a:rPr lang="nl-NL" dirty="0"/>
              <a:t>Er dient voldoende afstand tot de wolken gehouden te worden, </a:t>
            </a:r>
          </a:p>
          <a:p>
            <a:pPr marL="285750" indent="-285750">
              <a:buClr>
                <a:srgbClr val="FF0000"/>
              </a:buClr>
              <a:buFont typeface="Wingdings" charset="2"/>
              <a:buChar char="Ø"/>
            </a:pPr>
            <a:r>
              <a:rPr lang="nl-NL" dirty="0"/>
              <a:t>Er mag alleen gevlogen worden tijdens de daglichtperiode.</a:t>
            </a:r>
          </a:p>
        </p:txBody>
      </p:sp>
      <p:sp>
        <p:nvSpPr>
          <p:cNvPr id="5" name="Tekstvak 4"/>
          <p:cNvSpPr txBox="1"/>
          <p:nvPr/>
        </p:nvSpPr>
        <p:spPr>
          <a:xfrm>
            <a:off x="35496" y="2924944"/>
            <a:ext cx="4176464" cy="646331"/>
          </a:xfrm>
          <a:prstGeom prst="rect">
            <a:avLst/>
          </a:prstGeom>
          <a:solidFill>
            <a:schemeClr val="tx2">
              <a:lumMod val="40000"/>
              <a:lumOff val="60000"/>
            </a:schemeClr>
          </a:solidFill>
        </p:spPr>
        <p:txBody>
          <a:bodyPr wrap="square" rtlCol="0">
            <a:spAutoFit/>
          </a:bodyPr>
          <a:lstStyle/>
          <a:p>
            <a:r>
              <a:rPr lang="nl-NL" dirty="0">
                <a:solidFill>
                  <a:srgbClr val="000090"/>
                </a:solidFill>
              </a:rPr>
              <a:t>VMC Minima voor luchtruimklasse A, B, C, D en E</a:t>
            </a:r>
          </a:p>
        </p:txBody>
      </p:sp>
      <p:pic>
        <p:nvPicPr>
          <p:cNvPr id="6" name="Afbeelding 5" descr="VMC-minima-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29537"/>
            <a:ext cx="4211960" cy="2095807"/>
          </a:xfrm>
          <a:prstGeom prst="rect">
            <a:avLst/>
          </a:prstGeom>
        </p:spPr>
      </p:pic>
    </p:spTree>
    <p:extLst>
      <p:ext uri="{BB962C8B-B14F-4D97-AF65-F5344CB8AC3E}">
        <p14:creationId xmlns:p14="http://schemas.microsoft.com/office/powerpoint/2010/main" val="314977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sp>
        <p:nvSpPr>
          <p:cNvPr id="3" name="Tekstvak 2"/>
          <p:cNvSpPr txBox="1"/>
          <p:nvPr/>
        </p:nvSpPr>
        <p:spPr>
          <a:xfrm>
            <a:off x="4355976" y="692696"/>
            <a:ext cx="4788024" cy="4401205"/>
          </a:xfrm>
          <a:prstGeom prst="rect">
            <a:avLst/>
          </a:prstGeom>
          <a:noFill/>
        </p:spPr>
        <p:txBody>
          <a:bodyPr wrap="square" rtlCol="0">
            <a:spAutoFit/>
          </a:bodyPr>
          <a:lstStyle/>
          <a:p>
            <a:r>
              <a:rPr lang="nl-NL" sz="2000" dirty="0">
                <a:solidFill>
                  <a:srgbClr val="000090"/>
                </a:solidFill>
              </a:rPr>
              <a:t>Voor luchtruimklasse F en G geldt:</a:t>
            </a:r>
          </a:p>
          <a:p>
            <a:pPr marL="342900" indent="-342900">
              <a:buClr>
                <a:srgbClr val="FF0000"/>
              </a:buClr>
              <a:buFont typeface="Wingdings" charset="2"/>
              <a:buChar char="Ø"/>
            </a:pPr>
            <a:r>
              <a:rPr lang="nl-NL" sz="2000" dirty="0"/>
              <a:t>boven 3000 ft (900 meter) hetzelfde als voor klasse A, B, C, D en E. </a:t>
            </a:r>
          </a:p>
          <a:p>
            <a:pPr marL="342900" indent="-342900">
              <a:buClr>
                <a:srgbClr val="FF0000"/>
              </a:buClr>
              <a:buFont typeface="Wingdings" charset="2"/>
              <a:buChar char="Ø"/>
            </a:pPr>
            <a:r>
              <a:rPr lang="nl-NL" sz="2000" dirty="0"/>
              <a:t>Onder 900 m boven zeeniveau of onder 300 meter boven de grond als dat hoger is geldt :</a:t>
            </a:r>
          </a:p>
          <a:p>
            <a:endParaRPr lang="nl-NL" sz="2000" dirty="0"/>
          </a:p>
          <a:p>
            <a:pPr marL="457200" indent="-457200">
              <a:buClr>
                <a:srgbClr val="FF0000"/>
              </a:buClr>
              <a:buFont typeface="+mj-lt"/>
              <a:buAutoNum type="arabicPeriod"/>
            </a:pPr>
            <a:r>
              <a:rPr lang="nl-NL" sz="2000" dirty="0"/>
              <a:t>vrij van de wolken</a:t>
            </a:r>
          </a:p>
          <a:p>
            <a:pPr marL="457200" indent="-457200">
              <a:buClr>
                <a:srgbClr val="FF0000"/>
              </a:buClr>
              <a:buFont typeface="+mj-lt"/>
              <a:buAutoNum type="arabicPeriod"/>
            </a:pPr>
            <a:r>
              <a:rPr lang="nl-NL" sz="2000" dirty="0"/>
              <a:t>zicht op grond of water</a:t>
            </a:r>
          </a:p>
          <a:p>
            <a:pPr marL="457200" indent="-457200">
              <a:buClr>
                <a:srgbClr val="FF0000"/>
              </a:buClr>
              <a:buFont typeface="+mj-lt"/>
              <a:buAutoNum type="arabicPeriod"/>
            </a:pPr>
            <a:r>
              <a:rPr lang="nl-NL" sz="2000" dirty="0"/>
              <a:t>horizontale vliegzicht is 5 km, maar dit mag door de autoriteit worden beperkt tot 1,5 km voor vluchten waarbij de snelheid minder is dan 140 kts en waar weinig vliegverkeer is.</a:t>
            </a:r>
          </a:p>
        </p:txBody>
      </p:sp>
      <p:sp>
        <p:nvSpPr>
          <p:cNvPr id="4" name="Tekstvak 3"/>
          <p:cNvSpPr txBox="1"/>
          <p:nvPr/>
        </p:nvSpPr>
        <p:spPr>
          <a:xfrm>
            <a:off x="107504" y="5733256"/>
            <a:ext cx="8928992" cy="707886"/>
          </a:xfrm>
          <a:prstGeom prst="rect">
            <a:avLst/>
          </a:prstGeom>
          <a:solidFill>
            <a:schemeClr val="accent1"/>
          </a:solidFill>
        </p:spPr>
        <p:txBody>
          <a:bodyPr wrap="square" rtlCol="0">
            <a:spAutoFit/>
          </a:bodyPr>
          <a:lstStyle/>
          <a:p>
            <a:r>
              <a:rPr lang="nl-NL" sz="2000" dirty="0"/>
              <a:t>De 300 m verticale afstand tot de wolk in luchtruimklasse C, D, E en G (boven 900 m), is bedoeld voor IFR-verkeer dat onder een wolk uit kan zakken.</a:t>
            </a:r>
          </a:p>
        </p:txBody>
      </p:sp>
      <p:sp>
        <p:nvSpPr>
          <p:cNvPr id="12" name="Tekstvak 11"/>
          <p:cNvSpPr txBox="1"/>
          <p:nvPr/>
        </p:nvSpPr>
        <p:spPr>
          <a:xfrm>
            <a:off x="107504" y="796642"/>
            <a:ext cx="4320480" cy="400110"/>
          </a:xfrm>
          <a:prstGeom prst="rect">
            <a:avLst/>
          </a:prstGeom>
          <a:solidFill>
            <a:schemeClr val="tx2">
              <a:lumMod val="40000"/>
              <a:lumOff val="60000"/>
            </a:schemeClr>
          </a:solidFill>
        </p:spPr>
        <p:txBody>
          <a:bodyPr wrap="square" rtlCol="0">
            <a:spAutoFit/>
          </a:bodyPr>
          <a:lstStyle/>
          <a:p>
            <a:r>
              <a:rPr lang="nl-NL" sz="2000" dirty="0">
                <a:solidFill>
                  <a:srgbClr val="000090"/>
                </a:solidFill>
              </a:rPr>
              <a:t>VMC Minima voor luchtruim F en G</a:t>
            </a:r>
          </a:p>
        </p:txBody>
      </p:sp>
      <p:pic>
        <p:nvPicPr>
          <p:cNvPr id="5" name="Afbeelding 4" descr="VMC-minim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96752"/>
            <a:ext cx="4308402" cy="3960440"/>
          </a:xfrm>
          <a:prstGeom prst="rect">
            <a:avLst/>
          </a:prstGeom>
        </p:spPr>
      </p:pic>
    </p:spTree>
    <p:extLst>
      <p:ext uri="{BB962C8B-B14F-4D97-AF65-F5344CB8AC3E}">
        <p14:creationId xmlns:p14="http://schemas.microsoft.com/office/powerpoint/2010/main" val="314977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13" name="Afbeelding 12"/>
          <p:cNvPicPr/>
          <p:nvPr/>
        </p:nvPicPr>
        <p:blipFill>
          <a:blip r:embed="rId3">
            <a:extLst>
              <a:ext uri="{28A0092B-C50C-407E-A947-70E740481C1C}">
                <a14:useLocalDpi xmlns:a14="http://schemas.microsoft.com/office/drawing/2010/main" val="0"/>
              </a:ext>
            </a:extLst>
          </a:blip>
          <a:stretch>
            <a:fillRect/>
          </a:stretch>
        </p:blipFill>
        <p:spPr>
          <a:xfrm>
            <a:off x="827584" y="764704"/>
            <a:ext cx="7272808" cy="6048672"/>
          </a:xfrm>
          <a:prstGeom prst="rect">
            <a:avLst/>
          </a:prstGeom>
        </p:spPr>
      </p:pic>
    </p:spTree>
    <p:extLst>
      <p:ext uri="{BB962C8B-B14F-4D97-AF65-F5344CB8AC3E}">
        <p14:creationId xmlns:p14="http://schemas.microsoft.com/office/powerpoint/2010/main" val="2672856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3" name="Afbeelding 2"/>
          <p:cNvPicPr>
            <a:picLocks noChangeAspect="1"/>
          </p:cNvPicPr>
          <p:nvPr/>
        </p:nvPicPr>
        <p:blipFill>
          <a:blip r:embed="rId4"/>
          <a:stretch>
            <a:fillRect/>
          </a:stretch>
        </p:blipFill>
        <p:spPr>
          <a:xfrm>
            <a:off x="72008" y="764704"/>
            <a:ext cx="8964488" cy="3681162"/>
          </a:xfrm>
          <a:prstGeom prst="rect">
            <a:avLst/>
          </a:prstGeom>
        </p:spPr>
      </p:pic>
      <p:sp>
        <p:nvSpPr>
          <p:cNvPr id="4" name="Tekstvak 3"/>
          <p:cNvSpPr txBox="1"/>
          <p:nvPr/>
        </p:nvSpPr>
        <p:spPr>
          <a:xfrm>
            <a:off x="251520" y="4509120"/>
            <a:ext cx="8712968" cy="2092881"/>
          </a:xfrm>
          <a:prstGeom prst="rect">
            <a:avLst/>
          </a:prstGeom>
          <a:noFill/>
        </p:spPr>
        <p:txBody>
          <a:bodyPr wrap="square" rtlCol="0">
            <a:spAutoFit/>
          </a:bodyPr>
          <a:lstStyle/>
          <a:p>
            <a:r>
              <a:rPr lang="nl-NL" sz="2000" dirty="0">
                <a:solidFill>
                  <a:srgbClr val="000090"/>
                </a:solidFill>
              </a:rPr>
              <a:t>De minimale vlieghoogte bedraagt:</a:t>
            </a:r>
          </a:p>
          <a:p>
            <a:endParaRPr lang="nl-NL" sz="2000" dirty="0"/>
          </a:p>
          <a:p>
            <a:pPr marL="342900" indent="-342900">
              <a:buClr>
                <a:srgbClr val="FF0000"/>
              </a:buClr>
              <a:buFont typeface="Wingdings" charset="2"/>
              <a:buChar char="Ø"/>
            </a:pPr>
            <a:r>
              <a:rPr lang="nl-NL" dirty="0"/>
              <a:t>150 m boven de grond of het water met een minimale afstand van 150 m van obstakels;</a:t>
            </a:r>
          </a:p>
          <a:p>
            <a:pPr marL="342900" indent="-342900">
              <a:buClr>
                <a:srgbClr val="FF0000"/>
              </a:buClr>
              <a:buFont typeface="Wingdings" charset="2"/>
              <a:buChar char="Ø"/>
            </a:pPr>
            <a:r>
              <a:rPr lang="nl-NL" dirty="0"/>
              <a:t>300 meter boven het hoogste punt van de bebouwde kom met een straal van 600 m.</a:t>
            </a:r>
          </a:p>
          <a:p>
            <a:pPr marL="342900" indent="-342900">
              <a:buClr>
                <a:srgbClr val="FF0000"/>
              </a:buClr>
              <a:buFont typeface="Wingdings" charset="2"/>
              <a:buChar char="Ø"/>
            </a:pPr>
            <a:endParaRPr lang="nl-NL" dirty="0"/>
          </a:p>
          <a:p>
            <a:pPr>
              <a:buClr>
                <a:srgbClr val="FF0000"/>
              </a:buClr>
            </a:pPr>
            <a:r>
              <a:rPr lang="nl-NL" dirty="0"/>
              <a:t>Boven dichtbevolkte gebieden vlieg je tevens op zo’n hoogte dat in noodgevallen veilig geland kan worden buiten dit gebied.</a:t>
            </a:r>
          </a:p>
        </p:txBody>
      </p:sp>
    </p:spTree>
    <p:extLst>
      <p:ext uri="{BB962C8B-B14F-4D97-AF65-F5344CB8AC3E}">
        <p14:creationId xmlns:p14="http://schemas.microsoft.com/office/powerpoint/2010/main" val="20238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dirty="0"/>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dirty="0"/>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dirty="0"/>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dirty="0"/>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dirty="0"/>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403648" y="35912"/>
            <a:ext cx="691276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1.1 Int. Regelgeving en organisaties</a:t>
            </a:r>
          </a:p>
        </p:txBody>
      </p:sp>
      <p:sp>
        <p:nvSpPr>
          <p:cNvPr id="11" name="Tekstvak 10"/>
          <p:cNvSpPr txBox="1"/>
          <p:nvPr/>
        </p:nvSpPr>
        <p:spPr>
          <a:xfrm>
            <a:off x="4283968" y="692696"/>
            <a:ext cx="4860032" cy="6001642"/>
          </a:xfrm>
          <a:prstGeom prst="rect">
            <a:avLst/>
          </a:prstGeom>
          <a:noFill/>
        </p:spPr>
        <p:txBody>
          <a:bodyPr wrap="square" rtlCol="0">
            <a:spAutoFit/>
          </a:bodyPr>
          <a:lstStyle/>
          <a:p>
            <a:pPr marL="457200" indent="-457200">
              <a:buClr>
                <a:srgbClr val="FF0000"/>
              </a:buClr>
              <a:buFont typeface="Wingdings" charset="2"/>
              <a:buChar char="Ø"/>
            </a:pPr>
            <a:r>
              <a:rPr lang="nl-NL" sz="2400" dirty="0"/>
              <a:t>Sterke groei luchtvaart =&gt; behoefte aan internationale regels.</a:t>
            </a:r>
          </a:p>
          <a:p>
            <a:pPr marL="457200" indent="-457200">
              <a:buClr>
                <a:srgbClr val="FF0000"/>
              </a:buClr>
              <a:buFont typeface="Wingdings" charset="2"/>
              <a:buChar char="Ø"/>
            </a:pPr>
            <a:endParaRPr lang="nl-NL" sz="2400" dirty="0"/>
          </a:p>
          <a:p>
            <a:pPr marL="457200" indent="-457200">
              <a:buClr>
                <a:srgbClr val="FF0000"/>
              </a:buClr>
              <a:buFont typeface="Wingdings" charset="2"/>
              <a:buChar char="Ø"/>
            </a:pPr>
            <a:r>
              <a:rPr lang="nl-NL" sz="2400" dirty="0"/>
              <a:t>Het verdrag van Chicago (1944) leidt tot oprichting ICAO (1947)</a:t>
            </a:r>
          </a:p>
          <a:p>
            <a:pPr marL="457200" indent="-457200">
              <a:buClr>
                <a:srgbClr val="FF0000"/>
              </a:buClr>
              <a:buFont typeface="Wingdings" charset="2"/>
              <a:buChar char="Ø"/>
            </a:pPr>
            <a:endParaRPr lang="nl-NL" sz="2400" dirty="0"/>
          </a:p>
          <a:p>
            <a:pPr marL="457200" indent="-457200">
              <a:buClr>
                <a:srgbClr val="FF0000"/>
              </a:buClr>
              <a:buFont typeface="Wingdings" charset="2"/>
              <a:buChar char="Ø"/>
            </a:pPr>
            <a:r>
              <a:rPr lang="nl-NL" sz="2400" dirty="0"/>
              <a:t>Het hoofddoel ICAO </a:t>
            </a:r>
            <a:r>
              <a:rPr lang="nl-NL" sz="2400" i="1" dirty="0">
                <a:solidFill>
                  <a:schemeClr val="accent6">
                    <a:lumMod val="75000"/>
                  </a:schemeClr>
                </a:solidFill>
              </a:rPr>
              <a:t>Bevorderen van een veilige internationale luchtvaart</a:t>
            </a:r>
            <a:r>
              <a:rPr lang="nl-NL" sz="2400" i="1" dirty="0"/>
              <a:t>.</a:t>
            </a:r>
          </a:p>
          <a:p>
            <a:pPr marL="457200" indent="-457200">
              <a:buClr>
                <a:srgbClr val="FF0000"/>
              </a:buClr>
              <a:buFont typeface="Wingdings" charset="2"/>
              <a:buChar char="Ø"/>
            </a:pPr>
            <a:endParaRPr lang="nl-NL" sz="2400" i="1" dirty="0"/>
          </a:p>
          <a:p>
            <a:pPr marL="457200" indent="-457200">
              <a:buClr>
                <a:srgbClr val="FF0000"/>
              </a:buClr>
              <a:buFont typeface="Wingdings" charset="2"/>
              <a:buChar char="Ø"/>
            </a:pPr>
            <a:r>
              <a:rPr lang="nl-NL" sz="2400" dirty="0"/>
              <a:t>193 landen nemen de Standards and </a:t>
            </a:r>
            <a:r>
              <a:rPr lang="nl-NL" sz="2400" dirty="0" err="1"/>
              <a:t>Recommended</a:t>
            </a:r>
            <a:r>
              <a:rPr lang="nl-NL" sz="2400" dirty="0"/>
              <a:t> </a:t>
            </a:r>
            <a:r>
              <a:rPr lang="nl-NL" sz="2400" dirty="0" err="1"/>
              <a:t>Practices</a:t>
            </a:r>
            <a:r>
              <a:rPr lang="nl-NL" sz="2400" dirty="0"/>
              <a:t> over.</a:t>
            </a:r>
          </a:p>
          <a:p>
            <a:pPr marL="457200" indent="-457200">
              <a:buClr>
                <a:srgbClr val="FF0000"/>
              </a:buClr>
              <a:buFont typeface="Wingdings" charset="2"/>
              <a:buChar char="Ø"/>
            </a:pPr>
            <a:endParaRPr lang="nl-NL" sz="2400" dirty="0"/>
          </a:p>
          <a:p>
            <a:pPr marL="457200" indent="-457200">
              <a:buClr>
                <a:srgbClr val="FF0000"/>
              </a:buClr>
              <a:buFont typeface="Wingdings" charset="2"/>
              <a:buChar char="Ø"/>
            </a:pPr>
            <a:r>
              <a:rPr lang="nl-NL" sz="2400" dirty="0"/>
              <a:t>De afspraken staan in 19 Annexen </a:t>
            </a:r>
          </a:p>
        </p:txBody>
      </p:sp>
      <p:pic>
        <p:nvPicPr>
          <p:cNvPr id="12" name="Afbeelding 11" descr="logo-ica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 y="834956"/>
            <a:ext cx="4114742" cy="2810068"/>
          </a:xfrm>
          <a:prstGeom prst="rect">
            <a:avLst/>
          </a:prstGeom>
        </p:spPr>
      </p:pic>
      <p:pic>
        <p:nvPicPr>
          <p:cNvPr id="3" name="Afbeelding 2"/>
          <p:cNvPicPr>
            <a:picLocks noChangeAspect="1"/>
          </p:cNvPicPr>
          <p:nvPr/>
        </p:nvPicPr>
        <p:blipFill>
          <a:blip r:embed="rId5"/>
          <a:stretch>
            <a:fillRect/>
          </a:stretch>
        </p:blipFill>
        <p:spPr>
          <a:xfrm>
            <a:off x="163645" y="4077072"/>
            <a:ext cx="4048315" cy="2232248"/>
          </a:xfrm>
          <a:prstGeom prst="rect">
            <a:avLst/>
          </a:prstGeom>
        </p:spPr>
      </p:pic>
    </p:spTree>
    <p:extLst>
      <p:ext uri="{BB962C8B-B14F-4D97-AF65-F5344CB8AC3E}">
        <p14:creationId xmlns:p14="http://schemas.microsoft.com/office/powerpoint/2010/main" val="244926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5" name="Tekstvak 4"/>
          <p:cNvSpPr txBox="1"/>
          <p:nvPr/>
        </p:nvSpPr>
        <p:spPr>
          <a:xfrm>
            <a:off x="179512" y="4638615"/>
            <a:ext cx="8856984" cy="1631216"/>
          </a:xfrm>
          <a:prstGeom prst="rect">
            <a:avLst/>
          </a:prstGeom>
          <a:noFill/>
        </p:spPr>
        <p:txBody>
          <a:bodyPr wrap="square" rtlCol="0">
            <a:spAutoFit/>
          </a:bodyPr>
          <a:lstStyle/>
          <a:p>
            <a:pPr marL="457200" indent="-457200">
              <a:buClr>
                <a:srgbClr val="FF0000"/>
              </a:buClr>
              <a:buFont typeface="Wingdings" charset="2"/>
              <a:buChar char="Ø"/>
            </a:pPr>
            <a:r>
              <a:rPr lang="nl-NL" sz="2000" b="1" dirty="0">
                <a:solidFill>
                  <a:srgbClr val="C0504D"/>
                </a:solidFill>
              </a:rPr>
              <a:t>QFE</a:t>
            </a:r>
            <a:r>
              <a:rPr lang="nl-NL" sz="2000" dirty="0"/>
              <a:t> (field </a:t>
            </a:r>
            <a:r>
              <a:rPr lang="nl-NL" sz="2000" dirty="0" err="1"/>
              <a:t>elevation</a:t>
            </a:r>
            <a:r>
              <a:rPr lang="nl-NL" sz="2000" dirty="0"/>
              <a:t>) is de luchtdruk op </a:t>
            </a:r>
            <a:r>
              <a:rPr lang="nl-NL" sz="2000" b="1" dirty="0"/>
              <a:t>veldniveau</a:t>
            </a:r>
            <a:r>
              <a:rPr lang="nl-NL" sz="2000" dirty="0"/>
              <a:t>. Hoogtemeter op 0 bij start.</a:t>
            </a:r>
          </a:p>
          <a:p>
            <a:pPr marL="457200" indent="-457200">
              <a:buClr>
                <a:srgbClr val="FF0000"/>
              </a:buClr>
              <a:buFont typeface="Wingdings" charset="2"/>
              <a:buChar char="Ø"/>
            </a:pPr>
            <a:r>
              <a:rPr lang="nl-NL" sz="2000" b="1" dirty="0">
                <a:solidFill>
                  <a:srgbClr val="C0504D"/>
                </a:solidFill>
              </a:rPr>
              <a:t>QNH</a:t>
            </a:r>
            <a:r>
              <a:rPr lang="nl-NL" sz="2000" dirty="0"/>
              <a:t> is de luchtdruk op </a:t>
            </a:r>
            <a:r>
              <a:rPr lang="nl-NL" sz="2000" b="1" dirty="0"/>
              <a:t>zeeniveau</a:t>
            </a:r>
            <a:r>
              <a:rPr lang="nl-NL" sz="2000" dirty="0"/>
              <a:t> (</a:t>
            </a:r>
            <a:r>
              <a:rPr lang="nl-NL" sz="2000" dirty="0" err="1"/>
              <a:t>overland</a:t>
            </a:r>
            <a:r>
              <a:rPr lang="nl-NL" sz="2000" dirty="0"/>
              <a:t>). Hoogtemeter op hoogte vliegveld (</a:t>
            </a:r>
            <a:r>
              <a:rPr lang="nl-NL" sz="2000" dirty="0" err="1"/>
              <a:t>elevation</a:t>
            </a:r>
            <a:r>
              <a:rPr lang="nl-NL" sz="2000" dirty="0"/>
              <a:t>) bij start.</a:t>
            </a:r>
          </a:p>
          <a:p>
            <a:pPr marL="457200" indent="-457200">
              <a:buClr>
                <a:srgbClr val="FF0000"/>
              </a:buClr>
              <a:buFont typeface="Wingdings" charset="2"/>
              <a:buChar char="Ø"/>
            </a:pPr>
            <a:r>
              <a:rPr lang="nl-NL" sz="2000" b="1" dirty="0">
                <a:solidFill>
                  <a:srgbClr val="C0504D"/>
                </a:solidFill>
              </a:rPr>
              <a:t>QNE</a:t>
            </a:r>
            <a:r>
              <a:rPr lang="nl-NL" sz="2000" dirty="0"/>
              <a:t> (standaard instelling). Boven een bepaalde hoogte moet je overschakelen op QNE (1013,25 hPa).  In België is dat op 4500 ft. </a:t>
            </a:r>
            <a:endParaRPr lang="nl-NL" sz="2000" dirty="0">
              <a:solidFill>
                <a:schemeClr val="tx2"/>
              </a:solidFill>
              <a:latin typeface="Arial"/>
              <a:cs typeface="Arial"/>
            </a:endParaRPr>
          </a:p>
        </p:txBody>
      </p:sp>
      <p:pic>
        <p:nvPicPr>
          <p:cNvPr id="2" name="Afbeelding 1"/>
          <p:cNvPicPr>
            <a:picLocks noChangeAspect="1"/>
          </p:cNvPicPr>
          <p:nvPr/>
        </p:nvPicPr>
        <p:blipFill>
          <a:blip r:embed="rId3"/>
          <a:stretch>
            <a:fillRect/>
          </a:stretch>
        </p:blipFill>
        <p:spPr>
          <a:xfrm>
            <a:off x="5508104" y="764704"/>
            <a:ext cx="3456384" cy="3398777"/>
          </a:xfrm>
          <a:prstGeom prst="rect">
            <a:avLst/>
          </a:prstGeom>
        </p:spPr>
      </p:pic>
      <p:pic>
        <p:nvPicPr>
          <p:cNvPr id="3" name="Afbeelding 2"/>
          <p:cNvPicPr>
            <a:picLocks noChangeAspect="1"/>
          </p:cNvPicPr>
          <p:nvPr/>
        </p:nvPicPr>
        <p:blipFill>
          <a:blip r:embed="rId4"/>
          <a:stretch>
            <a:fillRect/>
          </a:stretch>
        </p:blipFill>
        <p:spPr>
          <a:xfrm>
            <a:off x="107504" y="764704"/>
            <a:ext cx="5244621" cy="3409003"/>
          </a:xfrm>
          <a:prstGeom prst="rect">
            <a:avLst/>
          </a:prstGeom>
        </p:spPr>
      </p:pic>
      <p:sp>
        <p:nvSpPr>
          <p:cNvPr id="4" name="Tekstvak 3"/>
          <p:cNvSpPr txBox="1"/>
          <p:nvPr/>
        </p:nvSpPr>
        <p:spPr>
          <a:xfrm>
            <a:off x="251520" y="4191471"/>
            <a:ext cx="3389269" cy="461665"/>
          </a:xfrm>
          <a:prstGeom prst="rect">
            <a:avLst/>
          </a:prstGeom>
          <a:noFill/>
        </p:spPr>
        <p:txBody>
          <a:bodyPr wrap="none" rtlCol="0">
            <a:spAutoFit/>
          </a:bodyPr>
          <a:lstStyle/>
          <a:p>
            <a:r>
              <a:rPr lang="nl-NL" sz="2400" dirty="0">
                <a:solidFill>
                  <a:srgbClr val="000090"/>
                </a:solidFill>
              </a:rPr>
              <a:t>Hoogtemeterinstellingen:</a:t>
            </a:r>
          </a:p>
        </p:txBody>
      </p:sp>
      <p:sp>
        <p:nvSpPr>
          <p:cNvPr id="14"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spTree>
    <p:extLst>
      <p:ext uri="{BB962C8B-B14F-4D97-AF65-F5344CB8AC3E}">
        <p14:creationId xmlns:p14="http://schemas.microsoft.com/office/powerpoint/2010/main" val="26963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5" name="Tekstvak 4"/>
          <p:cNvSpPr txBox="1"/>
          <p:nvPr/>
        </p:nvSpPr>
        <p:spPr>
          <a:xfrm>
            <a:off x="179512" y="4638615"/>
            <a:ext cx="8856984" cy="1938992"/>
          </a:xfrm>
          <a:prstGeom prst="rect">
            <a:avLst/>
          </a:prstGeom>
          <a:noFill/>
        </p:spPr>
        <p:txBody>
          <a:bodyPr wrap="square" rtlCol="0">
            <a:spAutoFit/>
          </a:bodyPr>
          <a:lstStyle/>
          <a:p>
            <a:pPr marL="457200" indent="-457200">
              <a:buClr>
                <a:srgbClr val="FF0000"/>
              </a:buClr>
              <a:buFont typeface="Wingdings" charset="2"/>
              <a:buChar char="Ø"/>
            </a:pPr>
            <a:r>
              <a:rPr lang="nl-NL" sz="2000" b="1" dirty="0">
                <a:solidFill>
                  <a:srgbClr val="C0504D"/>
                </a:solidFill>
              </a:rPr>
              <a:t>QFE </a:t>
            </a:r>
            <a:r>
              <a:rPr lang="nl-NL" sz="2000" dirty="0"/>
              <a:t>-&gt; </a:t>
            </a:r>
            <a:r>
              <a:rPr lang="nl-NL" sz="2000" dirty="0" err="1"/>
              <a:t>Height</a:t>
            </a:r>
            <a:r>
              <a:rPr lang="nl-NL" sz="2000" b="1" dirty="0">
                <a:solidFill>
                  <a:srgbClr val="C0504D"/>
                </a:solidFill>
              </a:rPr>
              <a:t>  </a:t>
            </a:r>
            <a:r>
              <a:rPr lang="nl-NL" sz="2000" dirty="0"/>
              <a:t>-&gt; AGL – </a:t>
            </a:r>
            <a:r>
              <a:rPr lang="nl-NL" sz="2000" dirty="0" err="1"/>
              <a:t>Above</a:t>
            </a:r>
            <a:r>
              <a:rPr lang="nl-NL" sz="2000" dirty="0"/>
              <a:t> </a:t>
            </a:r>
            <a:r>
              <a:rPr lang="nl-NL" sz="2000" dirty="0" err="1"/>
              <a:t>Ground</a:t>
            </a:r>
            <a:r>
              <a:rPr lang="nl-NL" sz="2000" dirty="0"/>
              <a:t> Level</a:t>
            </a:r>
          </a:p>
          <a:p>
            <a:pPr marL="457200" indent="-457200">
              <a:buClr>
                <a:srgbClr val="FF0000"/>
              </a:buClr>
              <a:buFont typeface="Wingdings" charset="2"/>
              <a:buChar char="Ø"/>
            </a:pPr>
            <a:r>
              <a:rPr lang="nl-NL" sz="2000" b="1" dirty="0">
                <a:solidFill>
                  <a:srgbClr val="C0504D"/>
                </a:solidFill>
              </a:rPr>
              <a:t>QNH</a:t>
            </a:r>
            <a:r>
              <a:rPr lang="nl-NL" sz="2000" dirty="0"/>
              <a:t> -&gt; </a:t>
            </a:r>
            <a:r>
              <a:rPr lang="nl-NL" sz="2000" dirty="0" err="1"/>
              <a:t>Altitude</a:t>
            </a:r>
            <a:r>
              <a:rPr lang="nl-NL" sz="2000" dirty="0"/>
              <a:t> -&gt; MSL of AMSL- </a:t>
            </a:r>
            <a:r>
              <a:rPr lang="nl-NL" sz="2000" dirty="0" err="1"/>
              <a:t>Above</a:t>
            </a:r>
            <a:r>
              <a:rPr lang="nl-NL" sz="2000" dirty="0"/>
              <a:t> </a:t>
            </a:r>
            <a:r>
              <a:rPr lang="nl-NL" sz="2000" dirty="0" err="1"/>
              <a:t>Mean</a:t>
            </a:r>
            <a:r>
              <a:rPr lang="nl-NL" sz="2000" dirty="0"/>
              <a:t> Sea Level</a:t>
            </a:r>
          </a:p>
          <a:p>
            <a:pPr marL="457200" indent="-457200">
              <a:buClr>
                <a:srgbClr val="FF0000"/>
              </a:buClr>
              <a:buFont typeface="Wingdings" charset="2"/>
              <a:buChar char="Ø"/>
            </a:pPr>
            <a:r>
              <a:rPr lang="nl-NL" sz="2000" dirty="0" err="1"/>
              <a:t>Elevation</a:t>
            </a:r>
            <a:r>
              <a:rPr lang="nl-NL" sz="2000" dirty="0"/>
              <a:t> + </a:t>
            </a:r>
            <a:r>
              <a:rPr lang="nl-NL" sz="2000" dirty="0" err="1"/>
              <a:t>Height</a:t>
            </a:r>
            <a:r>
              <a:rPr lang="nl-NL" sz="2000" dirty="0"/>
              <a:t> = </a:t>
            </a:r>
            <a:r>
              <a:rPr lang="nl-NL" sz="2000" dirty="0" err="1"/>
              <a:t>Altitude</a:t>
            </a:r>
            <a:r>
              <a:rPr lang="nl-NL" dirty="0"/>
              <a:t> (voor QNH en QFE op dezelfde plaats)</a:t>
            </a:r>
            <a:endParaRPr lang="nl-NL" sz="2000" dirty="0"/>
          </a:p>
          <a:p>
            <a:pPr marL="457200" indent="-457200">
              <a:buClr>
                <a:srgbClr val="FF0000"/>
              </a:buClr>
              <a:buFont typeface="Wingdings" charset="2"/>
              <a:buChar char="Ø"/>
            </a:pPr>
            <a:r>
              <a:rPr lang="nl-NL" sz="2000" b="1" dirty="0">
                <a:solidFill>
                  <a:srgbClr val="C0504D"/>
                </a:solidFill>
              </a:rPr>
              <a:t>1013,25</a:t>
            </a:r>
            <a:r>
              <a:rPr lang="nl-NL" sz="2000" dirty="0"/>
              <a:t> -&gt; Flight Level -&gt; Afstand boven het 1013,25hPa referentievlak, afgerond naar het dichtstbijzijnde </a:t>
            </a:r>
            <a:r>
              <a:rPr lang="nl-NL" sz="2000" dirty="0" err="1"/>
              <a:t>hondertal</a:t>
            </a:r>
            <a:r>
              <a:rPr lang="nl-NL" sz="2000" dirty="0"/>
              <a:t>, </a:t>
            </a:r>
            <a:r>
              <a:rPr lang="nl-NL" sz="2000" dirty="0" err="1"/>
              <a:t>bvb</a:t>
            </a:r>
            <a:r>
              <a:rPr lang="nl-NL" sz="2000" dirty="0"/>
              <a:t>: FL75 = 7500ft op de hoogtemeter met instelling 1013,25</a:t>
            </a:r>
            <a:endParaRPr lang="nl-NL" sz="2000" dirty="0">
              <a:solidFill>
                <a:schemeClr val="tx2"/>
              </a:solidFill>
              <a:latin typeface="Arial"/>
              <a:cs typeface="Arial"/>
            </a:endParaRPr>
          </a:p>
        </p:txBody>
      </p:sp>
      <p:sp>
        <p:nvSpPr>
          <p:cNvPr id="4" name="Tekstvak 3"/>
          <p:cNvSpPr txBox="1"/>
          <p:nvPr/>
        </p:nvSpPr>
        <p:spPr>
          <a:xfrm>
            <a:off x="251520" y="4191471"/>
            <a:ext cx="3389269" cy="461665"/>
          </a:xfrm>
          <a:prstGeom prst="rect">
            <a:avLst/>
          </a:prstGeom>
          <a:noFill/>
        </p:spPr>
        <p:txBody>
          <a:bodyPr wrap="none" rtlCol="0">
            <a:spAutoFit/>
          </a:bodyPr>
          <a:lstStyle/>
          <a:p>
            <a:r>
              <a:rPr lang="nl-NL" sz="2400" dirty="0">
                <a:solidFill>
                  <a:srgbClr val="000090"/>
                </a:solidFill>
              </a:rPr>
              <a:t>Hoogtemeterinstellingen:</a:t>
            </a:r>
          </a:p>
        </p:txBody>
      </p:sp>
      <p:sp>
        <p:nvSpPr>
          <p:cNvPr id="14"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7" name="Afbeelding 6">
            <a:extLst>
              <a:ext uri="{FF2B5EF4-FFF2-40B4-BE49-F238E27FC236}">
                <a16:creationId xmlns:a16="http://schemas.microsoft.com/office/drawing/2014/main" id="{C0956F41-7212-5C43-84E6-36C7A3402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18537"/>
            <a:ext cx="8640960" cy="3431871"/>
          </a:xfrm>
          <a:prstGeom prst="rect">
            <a:avLst/>
          </a:prstGeom>
        </p:spPr>
      </p:pic>
    </p:spTree>
    <p:extLst>
      <p:ext uri="{BB962C8B-B14F-4D97-AF65-F5344CB8AC3E}">
        <p14:creationId xmlns:p14="http://schemas.microsoft.com/office/powerpoint/2010/main" val="14965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5742342" y="4128978"/>
            <a:ext cx="3129529" cy="1015663"/>
          </a:xfrm>
          <a:prstGeom prst="rect">
            <a:avLst/>
          </a:prstGeom>
          <a:noFill/>
          <a:ln w="9525">
            <a:noFill/>
            <a:miter lim="800000"/>
            <a:headEnd/>
            <a:tailEnd/>
          </a:ln>
        </p:spPr>
        <p:txBody>
          <a:bodyPr wrap="square">
            <a:spAutoFit/>
          </a:bodyPr>
          <a:lstStyle/>
          <a:p>
            <a:r>
              <a:rPr lang="nl-NL" sz="2000" dirty="0"/>
              <a:t>In die richting landen</a:t>
            </a:r>
          </a:p>
          <a:p>
            <a:r>
              <a:rPr lang="nl-NL" sz="2000" dirty="0"/>
              <a:t>(richting dwarsbeen landings-T)</a:t>
            </a:r>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3" name="Afbeelding 2" descr="gs-landen-verbod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9" y="1624560"/>
            <a:ext cx="1898118" cy="1512168"/>
          </a:xfrm>
          <a:prstGeom prst="rect">
            <a:avLst/>
          </a:prstGeom>
        </p:spPr>
      </p:pic>
      <p:pic>
        <p:nvPicPr>
          <p:cNvPr id="4" name="Afbeelding 3" descr="gs-landingsrich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583" y="4066098"/>
            <a:ext cx="1518760" cy="1215008"/>
          </a:xfrm>
          <a:prstGeom prst="rect">
            <a:avLst/>
          </a:prstGeom>
        </p:spPr>
      </p:pic>
      <p:pic>
        <p:nvPicPr>
          <p:cNvPr id="5" name="Afbeelding 4" descr="gs-let-op-bij-land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318" y="3424760"/>
            <a:ext cx="1862711" cy="1875129"/>
          </a:xfrm>
          <a:prstGeom prst="rect">
            <a:avLst/>
          </a:prstGeom>
        </p:spPr>
      </p:pic>
      <p:pic>
        <p:nvPicPr>
          <p:cNvPr id="6" name="Afbeelding 5" descr="gs-landen-op-baan-taxien-naast-ba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1157" y="1721787"/>
            <a:ext cx="1498537" cy="579434"/>
          </a:xfrm>
          <a:prstGeom prst="rect">
            <a:avLst/>
          </a:prstGeom>
        </p:spPr>
      </p:pic>
      <p:pic>
        <p:nvPicPr>
          <p:cNvPr id="7" name="Afbeelding 6" descr="gs-zweefvliege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3583" y="2815688"/>
            <a:ext cx="1512168" cy="1023233"/>
          </a:xfrm>
          <a:prstGeom prst="rect">
            <a:avLst/>
          </a:prstGeom>
        </p:spPr>
      </p:pic>
      <p:pic>
        <p:nvPicPr>
          <p:cNvPr id="8" name="Afbeelding 7" descr="gs-landen-taxien-op-baa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1157" y="785852"/>
            <a:ext cx="1500537" cy="585210"/>
          </a:xfrm>
          <a:prstGeom prst="rect">
            <a:avLst/>
          </a:prstGeom>
        </p:spPr>
      </p:pic>
      <p:sp>
        <p:nvSpPr>
          <p:cNvPr id="10" name="Tekstvak 9"/>
          <p:cNvSpPr txBox="1"/>
          <p:nvPr/>
        </p:nvSpPr>
        <p:spPr>
          <a:xfrm>
            <a:off x="2059527" y="1552552"/>
            <a:ext cx="2005201" cy="400110"/>
          </a:xfrm>
          <a:prstGeom prst="rect">
            <a:avLst/>
          </a:prstGeom>
          <a:noFill/>
        </p:spPr>
        <p:txBody>
          <a:bodyPr wrap="none" rtlCol="0">
            <a:spAutoFit/>
          </a:bodyPr>
          <a:lstStyle/>
          <a:p>
            <a:r>
              <a:rPr lang="nl-NL" sz="2000" dirty="0"/>
              <a:t>Landen verboden</a:t>
            </a:r>
          </a:p>
        </p:txBody>
      </p:sp>
      <p:sp>
        <p:nvSpPr>
          <p:cNvPr id="11" name="Tekstvak 10"/>
          <p:cNvSpPr txBox="1"/>
          <p:nvPr/>
        </p:nvSpPr>
        <p:spPr>
          <a:xfrm>
            <a:off x="1987519" y="3352752"/>
            <a:ext cx="2129559" cy="1015663"/>
          </a:xfrm>
          <a:prstGeom prst="rect">
            <a:avLst/>
          </a:prstGeom>
          <a:noFill/>
        </p:spPr>
        <p:txBody>
          <a:bodyPr wrap="none" rtlCol="0">
            <a:spAutoFit/>
          </a:bodyPr>
          <a:lstStyle/>
          <a:p>
            <a:r>
              <a:rPr lang="nl-NL" sz="2000" dirty="0"/>
              <a:t>Let goed op bij het</a:t>
            </a:r>
          </a:p>
          <a:p>
            <a:r>
              <a:rPr lang="nl-NL" sz="2000" dirty="0"/>
              <a:t>Landen, de baan is</a:t>
            </a:r>
          </a:p>
          <a:p>
            <a:r>
              <a:rPr lang="nl-NL" sz="2000" dirty="0"/>
              <a:t>In slechte conditie</a:t>
            </a:r>
          </a:p>
        </p:txBody>
      </p:sp>
      <p:sp>
        <p:nvSpPr>
          <p:cNvPr id="12" name="Tekstvak 11"/>
          <p:cNvSpPr txBox="1"/>
          <p:nvPr/>
        </p:nvSpPr>
        <p:spPr>
          <a:xfrm>
            <a:off x="5864170" y="705565"/>
            <a:ext cx="2526466" cy="707886"/>
          </a:xfrm>
          <a:prstGeom prst="rect">
            <a:avLst/>
          </a:prstGeom>
          <a:noFill/>
        </p:spPr>
        <p:txBody>
          <a:bodyPr wrap="square" rtlCol="0">
            <a:spAutoFit/>
          </a:bodyPr>
          <a:lstStyle/>
          <a:p>
            <a:r>
              <a:rPr lang="nl-NL" sz="2000" dirty="0"/>
              <a:t>Alleen op de baan </a:t>
            </a:r>
          </a:p>
          <a:p>
            <a:r>
              <a:rPr lang="nl-NL" sz="2000" dirty="0"/>
              <a:t>Landen (witte halter)</a:t>
            </a:r>
          </a:p>
        </p:txBody>
      </p:sp>
      <p:sp>
        <p:nvSpPr>
          <p:cNvPr id="13" name="Tekstvak 12"/>
          <p:cNvSpPr txBox="1"/>
          <p:nvPr/>
        </p:nvSpPr>
        <p:spPr>
          <a:xfrm>
            <a:off x="5846199" y="1506922"/>
            <a:ext cx="3046281" cy="1015663"/>
          </a:xfrm>
          <a:prstGeom prst="rect">
            <a:avLst/>
          </a:prstGeom>
          <a:noFill/>
        </p:spPr>
        <p:txBody>
          <a:bodyPr wrap="square" rtlCol="0">
            <a:spAutoFit/>
          </a:bodyPr>
          <a:lstStyle/>
          <a:p>
            <a:r>
              <a:rPr lang="nl-NL" sz="2000" dirty="0"/>
              <a:t>Op de baan landen en starten. Taxiën niet op de (taxi)baan</a:t>
            </a:r>
          </a:p>
        </p:txBody>
      </p:sp>
      <p:sp>
        <p:nvSpPr>
          <p:cNvPr id="16" name="Tekstvak 15"/>
          <p:cNvSpPr txBox="1"/>
          <p:nvPr/>
        </p:nvSpPr>
        <p:spPr>
          <a:xfrm>
            <a:off x="5807759" y="2758802"/>
            <a:ext cx="2944837" cy="707886"/>
          </a:xfrm>
          <a:prstGeom prst="rect">
            <a:avLst/>
          </a:prstGeom>
          <a:noFill/>
        </p:spPr>
        <p:txBody>
          <a:bodyPr wrap="none" rtlCol="0">
            <a:spAutoFit/>
          </a:bodyPr>
          <a:lstStyle/>
          <a:p>
            <a:r>
              <a:rPr lang="nl-NL" sz="2000" dirty="0"/>
              <a:t>Er wordt aan zweefvliegen</a:t>
            </a:r>
          </a:p>
          <a:p>
            <a:r>
              <a:rPr lang="nl-NL" sz="2000" dirty="0"/>
              <a:t>Gedaan (dubbel kruis)</a:t>
            </a:r>
          </a:p>
        </p:txBody>
      </p:sp>
      <p:pic>
        <p:nvPicPr>
          <p:cNvPr id="4098" name="Picture 2">
            <a:extLst>
              <a:ext uri="{FF2B5EF4-FFF2-40B4-BE49-F238E27FC236}">
                <a16:creationId xmlns:a16="http://schemas.microsoft.com/office/drawing/2014/main" id="{C2A5CF7A-97F0-3440-A4D6-23D88E3A99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4576" y="5510744"/>
            <a:ext cx="1518759" cy="1039871"/>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99700ACF-CFB8-6E42-AA32-6FA852AC6C07}"/>
              </a:ext>
            </a:extLst>
          </p:cNvPr>
          <p:cNvSpPr txBox="1"/>
          <p:nvPr/>
        </p:nvSpPr>
        <p:spPr>
          <a:xfrm>
            <a:off x="5846199" y="5351078"/>
            <a:ext cx="3129528" cy="1323439"/>
          </a:xfrm>
          <a:prstGeom prst="rect">
            <a:avLst/>
          </a:prstGeom>
          <a:noFill/>
        </p:spPr>
        <p:txBody>
          <a:bodyPr wrap="square" rtlCol="0">
            <a:spAutoFit/>
          </a:bodyPr>
          <a:lstStyle/>
          <a:p>
            <a:r>
              <a:rPr lang="nl-BE" sz="2000" dirty="0"/>
              <a:t>Rechts circuit in gebruik. </a:t>
            </a:r>
          </a:p>
          <a:p>
            <a:r>
              <a:rPr lang="nl-BE" sz="2000" dirty="0"/>
              <a:t>Wanneer er geen pijl ligt, is het een standaard circuit met linkse bochten.</a:t>
            </a:r>
          </a:p>
        </p:txBody>
      </p:sp>
      <p:sp>
        <p:nvSpPr>
          <p:cNvPr id="19" name="Tekstvak 18">
            <a:extLst>
              <a:ext uri="{FF2B5EF4-FFF2-40B4-BE49-F238E27FC236}">
                <a16:creationId xmlns:a16="http://schemas.microsoft.com/office/drawing/2014/main" id="{A9D3B716-7074-544B-BF45-E3B097AAF78D}"/>
              </a:ext>
            </a:extLst>
          </p:cNvPr>
          <p:cNvSpPr txBox="1"/>
          <p:nvPr/>
        </p:nvSpPr>
        <p:spPr>
          <a:xfrm>
            <a:off x="193758" y="796800"/>
            <a:ext cx="1793761" cy="369332"/>
          </a:xfrm>
          <a:prstGeom prst="rect">
            <a:avLst/>
          </a:prstGeom>
          <a:noFill/>
        </p:spPr>
        <p:txBody>
          <a:bodyPr wrap="none" rtlCol="0">
            <a:spAutoFit/>
          </a:bodyPr>
          <a:lstStyle/>
          <a:p>
            <a:r>
              <a:rPr lang="nl-BE" dirty="0"/>
              <a:t>Signalenvierkant:</a:t>
            </a:r>
          </a:p>
        </p:txBody>
      </p:sp>
    </p:spTree>
    <p:extLst>
      <p:ext uri="{BB962C8B-B14F-4D97-AF65-F5344CB8AC3E}">
        <p14:creationId xmlns:p14="http://schemas.microsoft.com/office/powerpoint/2010/main" val="8696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55638"/>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2" name="Afbeelding 1" descr="gs-air-traffic-serv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223171"/>
            <a:ext cx="1461817" cy="1296144"/>
          </a:xfrm>
          <a:prstGeom prst="rect">
            <a:avLst/>
          </a:prstGeom>
        </p:spPr>
      </p:pic>
      <p:pic>
        <p:nvPicPr>
          <p:cNvPr id="9" name="Afbeelding 8" descr="gs-dit-gedeelte-niet-gebruik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02" y="2681508"/>
            <a:ext cx="1523821" cy="1224136"/>
          </a:xfrm>
          <a:prstGeom prst="rect">
            <a:avLst/>
          </a:prstGeom>
        </p:spPr>
      </p:pic>
      <p:sp>
        <p:nvSpPr>
          <p:cNvPr id="14" name="Tekstvak 13"/>
          <p:cNvSpPr txBox="1"/>
          <p:nvPr/>
        </p:nvSpPr>
        <p:spPr>
          <a:xfrm>
            <a:off x="2139870" y="2681508"/>
            <a:ext cx="3024110" cy="400110"/>
          </a:xfrm>
          <a:prstGeom prst="rect">
            <a:avLst/>
          </a:prstGeom>
          <a:noFill/>
        </p:spPr>
        <p:txBody>
          <a:bodyPr wrap="none" rtlCol="0">
            <a:spAutoFit/>
          </a:bodyPr>
          <a:lstStyle/>
          <a:p>
            <a:r>
              <a:rPr lang="nl-NL" sz="2000" dirty="0"/>
              <a:t>Dit gedeelte niet gebruiken</a:t>
            </a:r>
          </a:p>
        </p:txBody>
      </p:sp>
      <p:sp>
        <p:nvSpPr>
          <p:cNvPr id="15" name="Tekstvak 14"/>
          <p:cNvSpPr txBox="1"/>
          <p:nvPr/>
        </p:nvSpPr>
        <p:spPr>
          <a:xfrm>
            <a:off x="2123729" y="1223171"/>
            <a:ext cx="3096344" cy="1231106"/>
          </a:xfrm>
          <a:prstGeom prst="rect">
            <a:avLst/>
          </a:prstGeom>
          <a:noFill/>
        </p:spPr>
        <p:txBody>
          <a:bodyPr wrap="square" rtlCol="0">
            <a:spAutoFit/>
          </a:bodyPr>
          <a:lstStyle/>
          <a:p>
            <a:r>
              <a:rPr lang="nl-NL" sz="2000" dirty="0"/>
              <a:t>Luchtverkeersdiens</a:t>
            </a:r>
            <a:r>
              <a:rPr lang="nl-NL" dirty="0"/>
              <a:t>t</a:t>
            </a:r>
          </a:p>
          <a:p>
            <a:r>
              <a:rPr lang="nl-NL" dirty="0"/>
              <a:t>Hier ligt het vliegveldlogboek, vliegveldhandboek, AIP, recente luchtvaartkaarten</a:t>
            </a:r>
          </a:p>
        </p:txBody>
      </p:sp>
      <p:sp>
        <p:nvSpPr>
          <p:cNvPr id="17" name="Tekstvak 16">
            <a:extLst>
              <a:ext uri="{FF2B5EF4-FFF2-40B4-BE49-F238E27FC236}">
                <a16:creationId xmlns:a16="http://schemas.microsoft.com/office/drawing/2014/main" id="{0576CE31-5292-0944-A46E-BDE0EC4652F7}"/>
              </a:ext>
            </a:extLst>
          </p:cNvPr>
          <p:cNvSpPr txBox="1"/>
          <p:nvPr/>
        </p:nvSpPr>
        <p:spPr>
          <a:xfrm>
            <a:off x="520655" y="809171"/>
            <a:ext cx="2451377" cy="369332"/>
          </a:xfrm>
          <a:prstGeom prst="rect">
            <a:avLst/>
          </a:prstGeom>
          <a:noFill/>
        </p:spPr>
        <p:txBody>
          <a:bodyPr wrap="none" rtlCol="0">
            <a:spAutoFit/>
          </a:bodyPr>
          <a:lstStyle/>
          <a:p>
            <a:r>
              <a:rPr lang="nl-BE" dirty="0"/>
              <a:t>Niet in signalenvierkant:</a:t>
            </a:r>
          </a:p>
        </p:txBody>
      </p:sp>
      <p:pic>
        <p:nvPicPr>
          <p:cNvPr id="5122" name="Picture 2">
            <a:extLst>
              <a:ext uri="{FF2B5EF4-FFF2-40B4-BE49-F238E27FC236}">
                <a16:creationId xmlns:a16="http://schemas.microsoft.com/office/drawing/2014/main" id="{B717AF43-E3C4-3C43-B295-DF72483AB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067836"/>
            <a:ext cx="1548484" cy="1161363"/>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7ABDB2DC-1476-FC4B-A023-B35759A5C942}"/>
              </a:ext>
            </a:extLst>
          </p:cNvPr>
          <p:cNvSpPr txBox="1"/>
          <p:nvPr/>
        </p:nvSpPr>
        <p:spPr>
          <a:xfrm>
            <a:off x="2267744" y="4067836"/>
            <a:ext cx="5688632" cy="923330"/>
          </a:xfrm>
          <a:prstGeom prst="rect">
            <a:avLst/>
          </a:prstGeom>
          <a:noFill/>
        </p:spPr>
        <p:txBody>
          <a:bodyPr wrap="square" rtlCol="0">
            <a:spAutoFit/>
          </a:bodyPr>
          <a:lstStyle/>
          <a:p>
            <a:r>
              <a:rPr lang="nl-BE" dirty="0"/>
              <a:t>Landingsbaan in gebruik</a:t>
            </a:r>
          </a:p>
          <a:p>
            <a:r>
              <a:rPr lang="nl-BE" dirty="0"/>
              <a:t>QFU: magnetische richting van de landingsbaan in gebruik (afgerond op het dichtstbijzijnde tiental)</a:t>
            </a:r>
          </a:p>
        </p:txBody>
      </p:sp>
    </p:spTree>
    <p:extLst>
      <p:ext uri="{BB962C8B-B14F-4D97-AF65-F5344CB8AC3E}">
        <p14:creationId xmlns:p14="http://schemas.microsoft.com/office/powerpoint/2010/main" val="20238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3" name="Afbeelding 2"/>
          <p:cNvPicPr>
            <a:picLocks noChangeAspect="1"/>
          </p:cNvPicPr>
          <p:nvPr/>
        </p:nvPicPr>
        <p:blipFill>
          <a:blip r:embed="rId3"/>
          <a:stretch>
            <a:fillRect/>
          </a:stretch>
        </p:blipFill>
        <p:spPr>
          <a:xfrm>
            <a:off x="2123728" y="692696"/>
            <a:ext cx="4608512" cy="6121639"/>
          </a:xfrm>
          <a:prstGeom prst="rect">
            <a:avLst/>
          </a:prstGeom>
        </p:spPr>
      </p:pic>
      <p:sp>
        <p:nvSpPr>
          <p:cNvPr id="6" name="Tekstvak 5"/>
          <p:cNvSpPr txBox="1"/>
          <p:nvPr/>
        </p:nvSpPr>
        <p:spPr>
          <a:xfrm>
            <a:off x="0" y="1115452"/>
            <a:ext cx="2128595" cy="369332"/>
          </a:xfrm>
          <a:prstGeom prst="rect">
            <a:avLst/>
          </a:prstGeom>
          <a:noFill/>
        </p:spPr>
        <p:txBody>
          <a:bodyPr wrap="none" rtlCol="0">
            <a:spAutoFit/>
          </a:bodyPr>
          <a:lstStyle/>
          <a:p>
            <a:r>
              <a:rPr lang="nl-NL" dirty="0"/>
              <a:t>Klaring om te landen</a:t>
            </a:r>
          </a:p>
        </p:txBody>
      </p:sp>
      <p:sp>
        <p:nvSpPr>
          <p:cNvPr id="7" name="Tekstvak 6"/>
          <p:cNvSpPr txBox="1"/>
          <p:nvPr/>
        </p:nvSpPr>
        <p:spPr>
          <a:xfrm>
            <a:off x="6804248" y="1187460"/>
            <a:ext cx="2178977" cy="369332"/>
          </a:xfrm>
          <a:prstGeom prst="rect">
            <a:avLst/>
          </a:prstGeom>
          <a:noFill/>
        </p:spPr>
        <p:txBody>
          <a:bodyPr wrap="none" rtlCol="0">
            <a:spAutoFit/>
          </a:bodyPr>
          <a:lstStyle/>
          <a:p>
            <a:r>
              <a:rPr lang="nl-NL" dirty="0"/>
              <a:t>Opstijgen toegestaan</a:t>
            </a:r>
          </a:p>
        </p:txBody>
      </p:sp>
      <p:sp>
        <p:nvSpPr>
          <p:cNvPr id="8" name="Tekstvak 7"/>
          <p:cNvSpPr txBox="1"/>
          <p:nvPr/>
        </p:nvSpPr>
        <p:spPr>
          <a:xfrm>
            <a:off x="4098" y="1844824"/>
            <a:ext cx="2119630" cy="923330"/>
          </a:xfrm>
          <a:prstGeom prst="rect">
            <a:avLst/>
          </a:prstGeom>
          <a:noFill/>
        </p:spPr>
        <p:txBody>
          <a:bodyPr wrap="square" rtlCol="0">
            <a:spAutoFit/>
          </a:bodyPr>
          <a:lstStyle/>
          <a:p>
            <a:r>
              <a:rPr lang="nl-NL" dirty="0"/>
              <a:t>Wijk uit voor andere luchtvaartuigen en blijf cirkelen.</a:t>
            </a:r>
          </a:p>
        </p:txBody>
      </p:sp>
      <p:sp>
        <p:nvSpPr>
          <p:cNvPr id="9" name="Tekstvak 8"/>
          <p:cNvSpPr txBox="1"/>
          <p:nvPr/>
        </p:nvSpPr>
        <p:spPr>
          <a:xfrm>
            <a:off x="6948264" y="2204864"/>
            <a:ext cx="611052" cy="369332"/>
          </a:xfrm>
          <a:prstGeom prst="rect">
            <a:avLst/>
          </a:prstGeom>
          <a:noFill/>
        </p:spPr>
        <p:txBody>
          <a:bodyPr wrap="none" rtlCol="0">
            <a:spAutoFit/>
          </a:bodyPr>
          <a:lstStyle/>
          <a:p>
            <a:r>
              <a:rPr lang="nl-NL" dirty="0"/>
              <a:t>Stop</a:t>
            </a:r>
          </a:p>
        </p:txBody>
      </p:sp>
      <p:sp>
        <p:nvSpPr>
          <p:cNvPr id="10" name="Tekstvak 9"/>
          <p:cNvSpPr txBox="1"/>
          <p:nvPr/>
        </p:nvSpPr>
        <p:spPr>
          <a:xfrm>
            <a:off x="35496" y="3128194"/>
            <a:ext cx="2088232" cy="1200329"/>
          </a:xfrm>
          <a:prstGeom prst="rect">
            <a:avLst/>
          </a:prstGeom>
          <a:noFill/>
        </p:spPr>
        <p:txBody>
          <a:bodyPr wrap="square" rtlCol="0">
            <a:spAutoFit/>
          </a:bodyPr>
          <a:lstStyle/>
          <a:p>
            <a:r>
              <a:rPr lang="nl-NL" dirty="0"/>
              <a:t>Keer terug om te landen, klaring om te landen wordt later gegeven</a:t>
            </a:r>
          </a:p>
        </p:txBody>
      </p:sp>
      <p:sp>
        <p:nvSpPr>
          <p:cNvPr id="11" name="Tekstvak 10"/>
          <p:cNvSpPr txBox="1"/>
          <p:nvPr/>
        </p:nvSpPr>
        <p:spPr>
          <a:xfrm>
            <a:off x="6804248" y="3429000"/>
            <a:ext cx="2063335" cy="369332"/>
          </a:xfrm>
          <a:prstGeom prst="rect">
            <a:avLst/>
          </a:prstGeom>
          <a:noFill/>
        </p:spPr>
        <p:txBody>
          <a:bodyPr wrap="none" rtlCol="0">
            <a:spAutoFit/>
          </a:bodyPr>
          <a:lstStyle/>
          <a:p>
            <a:r>
              <a:rPr lang="nl-NL" dirty="0"/>
              <a:t>Klaring om te taxiën</a:t>
            </a:r>
          </a:p>
        </p:txBody>
      </p:sp>
      <p:sp>
        <p:nvSpPr>
          <p:cNvPr id="12" name="Tekstvak 11"/>
          <p:cNvSpPr txBox="1"/>
          <p:nvPr/>
        </p:nvSpPr>
        <p:spPr>
          <a:xfrm>
            <a:off x="35496" y="4581128"/>
            <a:ext cx="2088232" cy="646331"/>
          </a:xfrm>
          <a:prstGeom prst="rect">
            <a:avLst/>
          </a:prstGeom>
          <a:noFill/>
        </p:spPr>
        <p:txBody>
          <a:bodyPr wrap="square" rtlCol="0">
            <a:spAutoFit/>
          </a:bodyPr>
          <a:lstStyle/>
          <a:p>
            <a:r>
              <a:rPr lang="nl-NL" dirty="0"/>
              <a:t>Luchtvaartterrein onveilig, niet landen</a:t>
            </a:r>
          </a:p>
        </p:txBody>
      </p:sp>
      <p:sp>
        <p:nvSpPr>
          <p:cNvPr id="13" name="Tekstvak 12"/>
          <p:cNvSpPr txBox="1"/>
          <p:nvPr/>
        </p:nvSpPr>
        <p:spPr>
          <a:xfrm>
            <a:off x="6732240" y="4509120"/>
            <a:ext cx="2411760" cy="923330"/>
          </a:xfrm>
          <a:prstGeom prst="rect">
            <a:avLst/>
          </a:prstGeom>
          <a:noFill/>
        </p:spPr>
        <p:txBody>
          <a:bodyPr wrap="square" rtlCol="0">
            <a:spAutoFit/>
          </a:bodyPr>
          <a:lstStyle/>
          <a:p>
            <a:r>
              <a:rPr lang="nl-NL" dirty="0"/>
              <a:t>Taxi vrij van de in gebruik zijnde landingsbaan.</a:t>
            </a:r>
          </a:p>
        </p:txBody>
      </p:sp>
      <p:sp>
        <p:nvSpPr>
          <p:cNvPr id="14" name="Tekstvak 13"/>
          <p:cNvSpPr txBox="1"/>
          <p:nvPr/>
        </p:nvSpPr>
        <p:spPr>
          <a:xfrm>
            <a:off x="0" y="5373216"/>
            <a:ext cx="2123728" cy="1477328"/>
          </a:xfrm>
          <a:prstGeom prst="rect">
            <a:avLst/>
          </a:prstGeom>
          <a:noFill/>
        </p:spPr>
        <p:txBody>
          <a:bodyPr wrap="square" rtlCol="0">
            <a:spAutoFit/>
          </a:bodyPr>
          <a:lstStyle/>
          <a:p>
            <a:r>
              <a:rPr lang="nl-NL" dirty="0"/>
              <a:t>Land en ga naar het platform; klaring om te landen of te taxiën wordt later gegeven.</a:t>
            </a:r>
          </a:p>
        </p:txBody>
      </p:sp>
      <p:sp>
        <p:nvSpPr>
          <p:cNvPr id="15" name="Tekstvak 14"/>
          <p:cNvSpPr txBox="1"/>
          <p:nvPr/>
        </p:nvSpPr>
        <p:spPr>
          <a:xfrm>
            <a:off x="6732240" y="5661248"/>
            <a:ext cx="2411760" cy="923330"/>
          </a:xfrm>
          <a:prstGeom prst="rect">
            <a:avLst/>
          </a:prstGeom>
          <a:noFill/>
        </p:spPr>
        <p:txBody>
          <a:bodyPr wrap="square" rtlCol="0">
            <a:spAutoFit/>
          </a:bodyPr>
          <a:lstStyle/>
          <a:p>
            <a:r>
              <a:rPr lang="nl-NL" dirty="0"/>
              <a:t>Keer terug naar de plaats op het terrein waar u begonnen bent.</a:t>
            </a:r>
          </a:p>
        </p:txBody>
      </p:sp>
    </p:spTree>
    <p:extLst>
      <p:ext uri="{BB962C8B-B14F-4D97-AF65-F5344CB8AC3E}">
        <p14:creationId xmlns:p14="http://schemas.microsoft.com/office/powerpoint/2010/main" val="20238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25610"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rcRect/>
          <a:stretch/>
        </p:blipFill>
        <p:spPr>
          <a:xfrm>
            <a:off x="1700424" y="2927176"/>
            <a:ext cx="5743152" cy="3886200"/>
          </a:xfrm>
          <a:prstGeom prst="rect">
            <a:avLst/>
          </a:prstGeom>
        </p:spPr>
      </p:pic>
      <p:pic>
        <p:nvPicPr>
          <p:cNvPr id="3" name="Afbeelding 2"/>
          <p:cNvPicPr>
            <a:picLocks noChangeAspect="1"/>
          </p:cNvPicPr>
          <p:nvPr/>
        </p:nvPicPr>
        <p:blipFill>
          <a:blip r:embed="rId4"/>
          <a:stretch>
            <a:fillRect/>
          </a:stretch>
        </p:blipFill>
        <p:spPr>
          <a:xfrm>
            <a:off x="762000" y="692696"/>
            <a:ext cx="7620000" cy="2108200"/>
          </a:xfrm>
          <a:prstGeom prst="rect">
            <a:avLst/>
          </a:prstGeom>
        </p:spPr>
      </p:pic>
      <p:sp>
        <p:nvSpPr>
          <p:cNvPr id="4" name="Tekstvak 3"/>
          <p:cNvSpPr txBox="1"/>
          <p:nvPr/>
        </p:nvSpPr>
        <p:spPr>
          <a:xfrm>
            <a:off x="107504" y="2843644"/>
            <a:ext cx="4124371" cy="369332"/>
          </a:xfrm>
          <a:prstGeom prst="rect">
            <a:avLst/>
          </a:prstGeom>
          <a:solidFill>
            <a:schemeClr val="tx2">
              <a:lumMod val="40000"/>
              <a:lumOff val="60000"/>
            </a:schemeClr>
          </a:solidFill>
        </p:spPr>
        <p:txBody>
          <a:bodyPr wrap="none" rtlCol="0">
            <a:spAutoFit/>
          </a:bodyPr>
          <a:lstStyle/>
          <a:p>
            <a:r>
              <a:rPr lang="nl-NL" dirty="0">
                <a:solidFill>
                  <a:srgbClr val="000090"/>
                </a:solidFill>
              </a:rPr>
              <a:t>Zweefvliegcircuit en motorvliegtuig circuit</a:t>
            </a:r>
          </a:p>
        </p:txBody>
      </p:sp>
    </p:spTree>
    <p:extLst>
      <p:ext uri="{BB962C8B-B14F-4D97-AF65-F5344CB8AC3E}">
        <p14:creationId xmlns:p14="http://schemas.microsoft.com/office/powerpoint/2010/main" val="2023880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 name="Afbeelding 1"/>
          <p:cNvPicPr>
            <a:picLocks noChangeAspect="1"/>
          </p:cNvPicPr>
          <p:nvPr/>
        </p:nvPicPr>
        <p:blipFill>
          <a:blip r:embed="rId3"/>
          <a:stretch>
            <a:fillRect/>
          </a:stretch>
        </p:blipFill>
        <p:spPr>
          <a:xfrm>
            <a:off x="35496" y="836712"/>
            <a:ext cx="2965035" cy="3024336"/>
          </a:xfrm>
          <a:prstGeom prst="rect">
            <a:avLst/>
          </a:prstGeom>
        </p:spPr>
      </p:pic>
      <p:sp>
        <p:nvSpPr>
          <p:cNvPr id="3" name="Tekstvak 2"/>
          <p:cNvSpPr txBox="1"/>
          <p:nvPr/>
        </p:nvSpPr>
        <p:spPr>
          <a:xfrm>
            <a:off x="2915816" y="1024275"/>
            <a:ext cx="6048672" cy="4708981"/>
          </a:xfrm>
          <a:prstGeom prst="rect">
            <a:avLst/>
          </a:prstGeom>
          <a:noFill/>
        </p:spPr>
        <p:txBody>
          <a:bodyPr wrap="square" rtlCol="0">
            <a:spAutoFit/>
          </a:bodyPr>
          <a:lstStyle/>
          <a:p>
            <a:pPr marL="342900" indent="-342900">
              <a:buClr>
                <a:srgbClr val="FF0000"/>
              </a:buClr>
              <a:buFont typeface="Wingdings" charset="2"/>
              <a:buChar char="Ø"/>
            </a:pPr>
            <a:r>
              <a:rPr lang="nl-NL" sz="2000" dirty="0"/>
              <a:t>Het woord transponder komt van transmitter (zender) en </a:t>
            </a:r>
            <a:r>
              <a:rPr lang="nl-NL" sz="2000" dirty="0" err="1"/>
              <a:t>responder</a:t>
            </a:r>
            <a:r>
              <a:rPr lang="nl-NL" sz="2000" dirty="0"/>
              <a:t> (antwoorder). </a:t>
            </a:r>
          </a:p>
          <a:p>
            <a:pPr marL="342900" indent="-342900">
              <a:buClr>
                <a:srgbClr val="FF0000"/>
              </a:buClr>
              <a:buFont typeface="Wingdings" charset="2"/>
              <a:buChar char="Ø"/>
            </a:pPr>
            <a:r>
              <a:rPr lang="nl-NL" sz="2000" dirty="0"/>
              <a:t>Zorgt ervoor dat je zichtbaar bent voor de verkeersleiding en vliegtuigen met ACAS.</a:t>
            </a:r>
          </a:p>
          <a:p>
            <a:pPr marL="342900" indent="-342900">
              <a:buClr>
                <a:srgbClr val="FF0000"/>
              </a:buClr>
              <a:buFont typeface="Wingdings" charset="2"/>
              <a:buChar char="Ø"/>
            </a:pPr>
            <a:r>
              <a:rPr lang="nl-NL" sz="2000" dirty="0"/>
              <a:t>Een mode S transponder zendt: een code, de hoogte de positie en een label uit.</a:t>
            </a:r>
          </a:p>
          <a:p>
            <a:pPr marL="285750" indent="-285750">
              <a:buFontTx/>
              <a:buChar char="-"/>
            </a:pPr>
            <a:endParaRPr lang="nl-NL" sz="2000" dirty="0"/>
          </a:p>
          <a:p>
            <a:r>
              <a:rPr lang="nl-NL" sz="2000" dirty="0">
                <a:solidFill>
                  <a:srgbClr val="000090"/>
                </a:solidFill>
              </a:rPr>
              <a:t>Codes:</a:t>
            </a:r>
          </a:p>
          <a:p>
            <a:pPr marL="342900" indent="-342900">
              <a:buClr>
                <a:srgbClr val="FF0000"/>
              </a:buClr>
              <a:buFont typeface="Wingdings" charset="2"/>
              <a:buChar char="Ø"/>
            </a:pPr>
            <a:r>
              <a:rPr lang="nl-NL" sz="2000" dirty="0"/>
              <a:t>7000 Voor vliegen in ongecontroleerd gebied</a:t>
            </a:r>
          </a:p>
          <a:p>
            <a:pPr marL="342900" indent="-342900">
              <a:buClr>
                <a:srgbClr val="FF0000"/>
              </a:buClr>
              <a:buFont typeface="Wingdings" charset="2"/>
              <a:buChar char="Ø"/>
            </a:pPr>
            <a:r>
              <a:rPr lang="nl-NL" sz="2000" dirty="0"/>
              <a:t>7500 code om aan te geven dat er sprake is van een kaping</a:t>
            </a:r>
          </a:p>
          <a:p>
            <a:pPr marL="342900" indent="-342900">
              <a:buClr>
                <a:srgbClr val="FF0000"/>
              </a:buClr>
              <a:buFont typeface="Wingdings" charset="2"/>
              <a:buChar char="Ø"/>
            </a:pPr>
            <a:r>
              <a:rPr lang="nl-NL" sz="2000" dirty="0"/>
              <a:t>7600 code om aan te geven dat er sprake is van uitval van de radioverbinding</a:t>
            </a:r>
          </a:p>
          <a:p>
            <a:pPr marL="342900" indent="-342900">
              <a:buClr>
                <a:srgbClr val="FF0000"/>
              </a:buClr>
              <a:buFont typeface="Wingdings" charset="2"/>
              <a:buChar char="Ø"/>
            </a:pPr>
            <a:r>
              <a:rPr lang="nl-NL" sz="2000" dirty="0"/>
              <a:t>7700 code om aan te geven dat er sprake is van een noodgeval </a:t>
            </a:r>
          </a:p>
        </p:txBody>
      </p:sp>
      <p:sp>
        <p:nvSpPr>
          <p:cNvPr id="4" name="Tekstvak 3"/>
          <p:cNvSpPr txBox="1"/>
          <p:nvPr/>
        </p:nvSpPr>
        <p:spPr>
          <a:xfrm>
            <a:off x="2987824" y="692696"/>
            <a:ext cx="1886479" cy="400110"/>
          </a:xfrm>
          <a:prstGeom prst="rect">
            <a:avLst/>
          </a:prstGeom>
          <a:noFill/>
        </p:spPr>
        <p:txBody>
          <a:bodyPr wrap="none" rtlCol="0">
            <a:spAutoFit/>
          </a:bodyPr>
          <a:lstStyle/>
          <a:p>
            <a:r>
              <a:rPr lang="nl-NL" sz="2000" dirty="0">
                <a:solidFill>
                  <a:srgbClr val="000090"/>
                </a:solidFill>
              </a:rPr>
              <a:t>De transponder:</a:t>
            </a:r>
          </a:p>
        </p:txBody>
      </p:sp>
      <p:sp>
        <p:nvSpPr>
          <p:cNvPr id="5" name="Tekstvak 4"/>
          <p:cNvSpPr txBox="1"/>
          <p:nvPr/>
        </p:nvSpPr>
        <p:spPr>
          <a:xfrm>
            <a:off x="4787516" y="5877272"/>
            <a:ext cx="4356484" cy="923330"/>
          </a:xfrm>
          <a:prstGeom prst="rect">
            <a:avLst/>
          </a:prstGeom>
          <a:noFill/>
        </p:spPr>
        <p:txBody>
          <a:bodyPr wrap="square" rtlCol="0">
            <a:spAutoFit/>
          </a:bodyPr>
          <a:lstStyle/>
          <a:p>
            <a:pPr marL="285750" indent="-285750">
              <a:buFontTx/>
              <a:buChar char="-"/>
            </a:pPr>
            <a:r>
              <a:rPr lang="nl-NL" dirty="0" err="1"/>
              <a:t>seven</a:t>
            </a:r>
            <a:r>
              <a:rPr lang="nl-NL" dirty="0"/>
              <a:t> five, </a:t>
            </a:r>
            <a:r>
              <a:rPr lang="nl-NL" dirty="0" err="1"/>
              <a:t>someone</a:t>
            </a:r>
            <a:r>
              <a:rPr lang="nl-NL" dirty="0"/>
              <a:t> </a:t>
            </a:r>
            <a:r>
              <a:rPr lang="nl-NL" dirty="0" err="1"/>
              <a:t>with</a:t>
            </a:r>
            <a:r>
              <a:rPr lang="nl-NL" dirty="0"/>
              <a:t> a </a:t>
            </a:r>
            <a:r>
              <a:rPr lang="nl-NL" dirty="0" err="1"/>
              <a:t>knife</a:t>
            </a:r>
            <a:endParaRPr lang="nl-NL" dirty="0"/>
          </a:p>
          <a:p>
            <a:pPr marL="285750" indent="-285750">
              <a:buFontTx/>
              <a:buChar char="-"/>
            </a:pPr>
            <a:r>
              <a:rPr lang="nl-NL" dirty="0" err="1"/>
              <a:t>seven</a:t>
            </a:r>
            <a:r>
              <a:rPr lang="nl-NL" dirty="0"/>
              <a:t> </a:t>
            </a:r>
            <a:r>
              <a:rPr lang="nl-NL" dirty="0" err="1"/>
              <a:t>six</a:t>
            </a:r>
            <a:r>
              <a:rPr lang="nl-NL" dirty="0"/>
              <a:t>, ik hoor niks</a:t>
            </a:r>
          </a:p>
          <a:p>
            <a:pPr marL="285750" indent="-285750">
              <a:buFontTx/>
              <a:buChar char="-"/>
            </a:pPr>
            <a:r>
              <a:rPr lang="nl-NL" dirty="0" err="1"/>
              <a:t>seven</a:t>
            </a:r>
            <a:r>
              <a:rPr lang="nl-NL" dirty="0"/>
              <a:t> </a:t>
            </a:r>
            <a:r>
              <a:rPr lang="nl-NL" dirty="0" err="1"/>
              <a:t>seven</a:t>
            </a:r>
            <a:r>
              <a:rPr lang="nl-NL" dirty="0"/>
              <a:t>, </a:t>
            </a:r>
            <a:r>
              <a:rPr lang="nl-NL" dirty="0" err="1"/>
              <a:t>we're</a:t>
            </a:r>
            <a:r>
              <a:rPr lang="nl-NL" dirty="0"/>
              <a:t> </a:t>
            </a:r>
            <a:r>
              <a:rPr lang="nl-NL" dirty="0" err="1"/>
              <a:t>going</a:t>
            </a:r>
            <a:r>
              <a:rPr lang="nl-NL" dirty="0"/>
              <a:t> </a:t>
            </a:r>
            <a:r>
              <a:rPr lang="nl-NL" dirty="0" err="1"/>
              <a:t>to</a:t>
            </a:r>
            <a:r>
              <a:rPr lang="nl-NL" dirty="0"/>
              <a:t> </a:t>
            </a:r>
            <a:r>
              <a:rPr lang="nl-NL" dirty="0" err="1"/>
              <a:t>heaven</a:t>
            </a:r>
            <a:endParaRPr lang="nl-NL" dirty="0"/>
          </a:p>
        </p:txBody>
      </p:sp>
      <p:sp>
        <p:nvSpPr>
          <p:cNvPr id="6" name="Tekstvak 5"/>
          <p:cNvSpPr txBox="1"/>
          <p:nvPr/>
        </p:nvSpPr>
        <p:spPr>
          <a:xfrm>
            <a:off x="2987824" y="6093296"/>
            <a:ext cx="1734106" cy="369332"/>
          </a:xfrm>
          <a:prstGeom prst="rect">
            <a:avLst/>
          </a:prstGeom>
          <a:noFill/>
        </p:spPr>
        <p:txBody>
          <a:bodyPr wrap="none" rtlCol="0">
            <a:spAutoFit/>
          </a:bodyPr>
          <a:lstStyle/>
          <a:p>
            <a:r>
              <a:rPr lang="nl-NL" dirty="0"/>
              <a:t>Geheugensteun:</a:t>
            </a:r>
          </a:p>
        </p:txBody>
      </p:sp>
      <p:sp>
        <p:nvSpPr>
          <p:cNvPr id="15" name="Text Box 6"/>
          <p:cNvSpPr txBox="1">
            <a:spLocks noChangeArrowheads="1"/>
          </p:cNvSpPr>
          <p:nvPr/>
        </p:nvSpPr>
        <p:spPr bwMode="auto">
          <a:xfrm>
            <a:off x="1403648"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1.6 Luchtvaartnavigatie en vliegtuigoperatie</a:t>
            </a:r>
          </a:p>
        </p:txBody>
      </p:sp>
    </p:spTree>
    <p:extLst>
      <p:ext uri="{BB962C8B-B14F-4D97-AF65-F5344CB8AC3E}">
        <p14:creationId xmlns:p14="http://schemas.microsoft.com/office/powerpoint/2010/main" val="20238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5" name="Tekstvak 4"/>
          <p:cNvSpPr txBox="1"/>
          <p:nvPr/>
        </p:nvSpPr>
        <p:spPr>
          <a:xfrm>
            <a:off x="1835696" y="764704"/>
            <a:ext cx="7308304" cy="6001643"/>
          </a:xfrm>
          <a:prstGeom prst="rect">
            <a:avLst/>
          </a:prstGeom>
          <a:noFill/>
        </p:spPr>
        <p:txBody>
          <a:bodyPr wrap="square" rtlCol="0">
            <a:spAutoFit/>
          </a:bodyPr>
          <a:lstStyle/>
          <a:p>
            <a:r>
              <a:rPr lang="nl-NL" sz="2400" b="1" dirty="0">
                <a:solidFill>
                  <a:srgbClr val="000090"/>
                </a:solidFill>
                <a:latin typeface="Calibri"/>
                <a:cs typeface="Calibri"/>
              </a:rPr>
              <a:t>Luchtruimclassificatie:</a:t>
            </a:r>
            <a:endParaRPr lang="nl-NL" sz="2400" dirty="0">
              <a:solidFill>
                <a:srgbClr val="000090"/>
              </a:solidFill>
              <a:latin typeface="Calibri"/>
              <a:cs typeface="Calibri"/>
            </a:endParaRPr>
          </a:p>
          <a:p>
            <a:pPr marL="457200" indent="-457200">
              <a:buClr>
                <a:srgbClr val="FF0000"/>
              </a:buClr>
              <a:buFont typeface="Wingdings" charset="2"/>
              <a:buChar char="Ø"/>
            </a:pPr>
            <a:r>
              <a:rPr lang="nl-NL" sz="2400" dirty="0"/>
              <a:t>Klasse </a:t>
            </a:r>
            <a:r>
              <a:rPr lang="nl-NL" sz="2400" b="1" dirty="0">
                <a:solidFill>
                  <a:srgbClr val="FF0000"/>
                </a:solidFill>
              </a:rPr>
              <a:t>A</a:t>
            </a:r>
            <a:r>
              <a:rPr lang="nl-NL" sz="2400" dirty="0"/>
              <a:t> : verboden voor zweefvliegers, alleen IFR-verkeer</a:t>
            </a:r>
          </a:p>
          <a:p>
            <a:pPr marL="457200" indent="-457200">
              <a:buClr>
                <a:srgbClr val="FF0000"/>
              </a:buClr>
              <a:buFont typeface="Wingdings" charset="2"/>
              <a:buChar char="Ø"/>
            </a:pPr>
            <a:r>
              <a:rPr lang="nl-NL" sz="2400" dirty="0"/>
              <a:t>Klasse </a:t>
            </a:r>
            <a:r>
              <a:rPr lang="nl-NL" sz="2400" b="1" dirty="0">
                <a:solidFill>
                  <a:srgbClr val="FF0000"/>
                </a:solidFill>
              </a:rPr>
              <a:t>B</a:t>
            </a:r>
            <a:r>
              <a:rPr lang="nl-NL" sz="2400" dirty="0"/>
              <a:t> : radiocontact, toestemming, separatie, vliegplan =&gt; niet mogelijk voor zweefvliegers.</a:t>
            </a:r>
          </a:p>
          <a:p>
            <a:pPr marL="457200" indent="-457200">
              <a:buClr>
                <a:srgbClr val="FF0000"/>
              </a:buClr>
              <a:buFont typeface="Wingdings" charset="2"/>
              <a:buChar char="Ø"/>
            </a:pPr>
            <a:r>
              <a:rPr lang="nl-NL" sz="2400" dirty="0"/>
              <a:t>Klasse </a:t>
            </a:r>
            <a:r>
              <a:rPr lang="nl-NL" sz="2400" b="1" dirty="0">
                <a:solidFill>
                  <a:srgbClr val="FF0000"/>
                </a:solidFill>
              </a:rPr>
              <a:t>C</a:t>
            </a:r>
            <a:r>
              <a:rPr lang="nl-NL" sz="2400" dirty="0"/>
              <a:t> : dat zijn de </a:t>
            </a:r>
            <a:r>
              <a:rPr lang="nl-NL" sz="2400" dirty="0" err="1"/>
              <a:t>TMA's</a:t>
            </a:r>
            <a:r>
              <a:rPr lang="nl-NL" sz="2400" dirty="0"/>
              <a:t>, </a:t>
            </a:r>
            <a:r>
              <a:rPr lang="nl-NL" sz="2400" dirty="0" err="1"/>
              <a:t>CTA's</a:t>
            </a:r>
            <a:r>
              <a:rPr lang="nl-NL" sz="2400" dirty="0"/>
              <a:t> en </a:t>
            </a:r>
            <a:r>
              <a:rPr lang="nl-NL" sz="2400" dirty="0" err="1"/>
              <a:t>AWY's</a:t>
            </a:r>
            <a:r>
              <a:rPr lang="nl-NL" sz="2400" dirty="0"/>
              <a:t>. Alleen zweefvliegen na toestemming verkeersleiding.</a:t>
            </a:r>
          </a:p>
          <a:p>
            <a:pPr marL="457200" indent="-457200">
              <a:buClr>
                <a:srgbClr val="FF0000"/>
              </a:buClr>
              <a:buFont typeface="Wingdings" charset="2"/>
              <a:buChar char="Ø"/>
            </a:pPr>
            <a:r>
              <a:rPr lang="nl-NL" sz="2400" dirty="0"/>
              <a:t>Klasse </a:t>
            </a:r>
            <a:r>
              <a:rPr lang="nl-NL" sz="2400" b="1" dirty="0">
                <a:solidFill>
                  <a:srgbClr val="FF0000"/>
                </a:solidFill>
              </a:rPr>
              <a:t>D</a:t>
            </a:r>
            <a:r>
              <a:rPr lang="nl-NL" sz="2400" dirty="0"/>
              <a:t>: dat zijn de </a:t>
            </a:r>
            <a:r>
              <a:rPr lang="nl-NL" sz="2400" dirty="0" err="1"/>
              <a:t>CTR’s</a:t>
            </a:r>
            <a:r>
              <a:rPr lang="nl-NL" sz="2400" dirty="0"/>
              <a:t>, alleen toegestaan na toestemming van de verkeersleiding. </a:t>
            </a:r>
          </a:p>
          <a:p>
            <a:pPr marL="457200" indent="-457200">
              <a:buClr>
                <a:srgbClr val="FF0000"/>
              </a:buClr>
              <a:buFont typeface="Wingdings" charset="2"/>
              <a:buChar char="Ø"/>
            </a:pPr>
            <a:r>
              <a:rPr lang="nl-NL" sz="2400" dirty="0"/>
              <a:t>Klasse </a:t>
            </a:r>
            <a:r>
              <a:rPr lang="nl-NL" sz="2400" b="1" dirty="0">
                <a:solidFill>
                  <a:srgbClr val="FF0000"/>
                </a:solidFill>
              </a:rPr>
              <a:t>E</a:t>
            </a:r>
            <a:r>
              <a:rPr lang="nl-NL" sz="2400" dirty="0"/>
              <a:t> : daar is zweefvliegen toegestaan. Bestaat niet in België, behalve LILLE TMA NINE. </a:t>
            </a:r>
          </a:p>
          <a:p>
            <a:pPr marL="457200" indent="-457200">
              <a:buClr>
                <a:srgbClr val="FF0000"/>
              </a:buClr>
              <a:buFont typeface="Wingdings" charset="2"/>
              <a:buChar char="Ø"/>
            </a:pPr>
            <a:r>
              <a:rPr lang="nl-NL" sz="2400" dirty="0"/>
              <a:t>Klasse </a:t>
            </a:r>
            <a:r>
              <a:rPr lang="nl-NL" sz="2400" b="1" dirty="0">
                <a:solidFill>
                  <a:srgbClr val="FF0000"/>
                </a:solidFill>
              </a:rPr>
              <a:t>F</a:t>
            </a:r>
            <a:r>
              <a:rPr lang="nl-NL" sz="2400" dirty="0"/>
              <a:t>: Klasse F komt in België niet voor.</a:t>
            </a:r>
          </a:p>
          <a:p>
            <a:pPr marL="457200" indent="-457200">
              <a:buClr>
                <a:srgbClr val="FF0000"/>
              </a:buClr>
              <a:buFont typeface="Wingdings" charset="2"/>
              <a:buChar char="Ø"/>
            </a:pPr>
            <a:r>
              <a:rPr lang="nl-NL" sz="2400" dirty="0"/>
              <a:t>Klasse </a:t>
            </a:r>
            <a:r>
              <a:rPr lang="nl-NL" sz="2400" b="1" dirty="0">
                <a:solidFill>
                  <a:srgbClr val="FF0000"/>
                </a:solidFill>
              </a:rPr>
              <a:t>G</a:t>
            </a:r>
            <a:r>
              <a:rPr lang="nl-NL" sz="2400" dirty="0"/>
              <a:t>: Klasse G bestaat uit het onderste resterende luchtgebied. Zweefvliegen is daar toegestaan. Al het luchtruim dat geen classificatie heeft gekregen is klasse G. </a:t>
            </a:r>
            <a:endParaRPr lang="nl-NL" sz="2400" dirty="0">
              <a:solidFill>
                <a:schemeClr val="tx2"/>
              </a:solidFill>
              <a:latin typeface="Arial"/>
              <a:cs typeface="Arial"/>
            </a:endParaRPr>
          </a:p>
        </p:txBody>
      </p:sp>
      <p:sp>
        <p:nvSpPr>
          <p:cNvPr id="11"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pic>
        <p:nvPicPr>
          <p:cNvPr id="13" name="Afbeelding 12" descr="2.jpg"/>
          <p:cNvPicPr>
            <a:picLocks noChangeAspect="1"/>
          </p:cNvPicPr>
          <p:nvPr/>
        </p:nvPicPr>
        <p:blipFill>
          <a:blip r:embed="rId4" cstate="print"/>
          <a:stretch>
            <a:fillRect/>
          </a:stretch>
        </p:blipFill>
        <p:spPr>
          <a:xfrm>
            <a:off x="35496" y="833379"/>
            <a:ext cx="1728192" cy="5691966"/>
          </a:xfrm>
          <a:prstGeom prst="rect">
            <a:avLst/>
          </a:prstGeom>
        </p:spPr>
      </p:pic>
    </p:spTree>
    <p:extLst>
      <p:ext uri="{BB962C8B-B14F-4D97-AF65-F5344CB8AC3E}">
        <p14:creationId xmlns:p14="http://schemas.microsoft.com/office/powerpoint/2010/main" val="22626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3" name="Tekstvak 2"/>
          <p:cNvSpPr txBox="1"/>
          <p:nvPr/>
        </p:nvSpPr>
        <p:spPr>
          <a:xfrm>
            <a:off x="6036014" y="792558"/>
            <a:ext cx="3131840" cy="5016758"/>
          </a:xfrm>
          <a:prstGeom prst="rect">
            <a:avLst/>
          </a:prstGeom>
          <a:noFill/>
        </p:spPr>
        <p:txBody>
          <a:bodyPr wrap="square" rtlCol="0">
            <a:spAutoFit/>
          </a:bodyPr>
          <a:lstStyle/>
          <a:p>
            <a:pPr marL="285750" indent="-285750">
              <a:buClr>
                <a:srgbClr val="FF0000"/>
              </a:buClr>
              <a:buFont typeface="Wingdings" charset="2"/>
              <a:buChar char="Ø"/>
            </a:pPr>
            <a:r>
              <a:rPr lang="nl-NL" sz="2000" dirty="0"/>
              <a:t>Klasse C (2500ft – FL145)</a:t>
            </a:r>
          </a:p>
          <a:p>
            <a:pPr marL="285750" indent="-285750">
              <a:buClr>
                <a:srgbClr val="FF0000"/>
              </a:buClr>
              <a:buFont typeface="Wingdings" charset="2"/>
              <a:buChar char="Ø"/>
            </a:pPr>
            <a:endParaRPr lang="nl-NL" sz="2000" dirty="0"/>
          </a:p>
          <a:p>
            <a:pPr marL="285750" indent="-285750">
              <a:buClr>
                <a:srgbClr val="FF0000"/>
              </a:buClr>
              <a:buFont typeface="Wingdings" charset="2"/>
              <a:buChar char="Ø"/>
            </a:pPr>
            <a:r>
              <a:rPr lang="nl-NL" sz="2000" dirty="0"/>
              <a:t>Vliegveld Zoersel</a:t>
            </a:r>
            <a:br>
              <a:rPr lang="nl-NL" sz="2000" dirty="0"/>
            </a:br>
            <a:r>
              <a:rPr lang="nl-NL" sz="2000" dirty="0"/>
              <a:t>- </a:t>
            </a:r>
            <a:r>
              <a:rPr lang="nl-NL" sz="2000" dirty="0" err="1"/>
              <a:t>elevation</a:t>
            </a:r>
            <a:r>
              <a:rPr lang="nl-NL" sz="2000" dirty="0"/>
              <a:t>: 53 ft</a:t>
            </a:r>
            <a:br>
              <a:rPr lang="nl-NL" sz="2000" dirty="0"/>
            </a:br>
            <a:r>
              <a:rPr lang="nl-NL" sz="2000" dirty="0"/>
              <a:t>- langste baan: 2900m</a:t>
            </a:r>
            <a:br>
              <a:rPr lang="nl-NL" sz="2000" dirty="0"/>
            </a:br>
            <a:r>
              <a:rPr lang="nl-NL" sz="2000" dirty="0"/>
              <a:t>- (G) zweefvliegactiviteit</a:t>
            </a:r>
            <a:br>
              <a:rPr lang="nl-NL" sz="2000" dirty="0"/>
            </a:br>
            <a:r>
              <a:rPr lang="nl-NL" sz="2000" dirty="0"/>
              <a:t>- 🪂 </a:t>
            </a:r>
            <a:r>
              <a:rPr lang="nl-NL" sz="2000" dirty="0" err="1"/>
              <a:t>paradropactiviteit</a:t>
            </a:r>
            <a:br>
              <a:rPr lang="nl-NL" sz="2000" dirty="0"/>
            </a:br>
            <a:endParaRPr lang="nl-NL" sz="2000" dirty="0"/>
          </a:p>
          <a:p>
            <a:pPr marL="285750" indent="-285750">
              <a:buClr>
                <a:srgbClr val="FF0000"/>
              </a:buClr>
              <a:buFont typeface="Wingdings" charset="2"/>
              <a:buChar char="Ø"/>
            </a:pPr>
            <a:r>
              <a:rPr lang="nl-NL" sz="2000" dirty="0"/>
              <a:t>VFR </a:t>
            </a:r>
            <a:r>
              <a:rPr lang="nl-NL" sz="2000" dirty="0" err="1"/>
              <a:t>reporting</a:t>
            </a:r>
            <a:r>
              <a:rPr lang="nl-NL" sz="2000" dirty="0"/>
              <a:t> point</a:t>
            </a:r>
            <a:br>
              <a:rPr lang="nl-NL" sz="2000" dirty="0"/>
            </a:br>
            <a:endParaRPr lang="nl-NL" sz="2000" dirty="0"/>
          </a:p>
          <a:p>
            <a:pPr marL="285750" indent="-285750">
              <a:buClr>
                <a:srgbClr val="FF0000"/>
              </a:buClr>
              <a:buFont typeface="Wingdings" charset="2"/>
              <a:buChar char="Ø"/>
            </a:pPr>
            <a:r>
              <a:rPr lang="nl-NL" sz="2000" dirty="0"/>
              <a:t>Klasse G onder TMA 4</a:t>
            </a:r>
            <a:br>
              <a:rPr lang="nl-NL" sz="2000" dirty="0"/>
            </a:br>
            <a:r>
              <a:rPr lang="nl-NL" sz="2000" dirty="0"/>
              <a:t>(GND – 2500ft)</a:t>
            </a:r>
          </a:p>
          <a:p>
            <a:pPr marL="285750" indent="-285750">
              <a:buClr>
                <a:srgbClr val="FF0000"/>
              </a:buClr>
              <a:buFont typeface="Wingdings" charset="2"/>
              <a:buChar char="Ø"/>
            </a:pPr>
            <a:endParaRPr lang="nl-NL" sz="2000" dirty="0"/>
          </a:p>
          <a:p>
            <a:pPr marL="285750" indent="-285750">
              <a:buClr>
                <a:srgbClr val="FF0000"/>
              </a:buClr>
              <a:buFont typeface="Wingdings" charset="2"/>
              <a:buChar char="Ø"/>
            </a:pPr>
            <a:r>
              <a:rPr lang="nl-NL" sz="2000" dirty="0"/>
              <a:t>Klasse G onder 4500ft</a:t>
            </a:r>
          </a:p>
          <a:p>
            <a:pPr marL="285750" indent="-285750">
              <a:buClr>
                <a:srgbClr val="FF0000"/>
              </a:buClr>
              <a:buFont typeface="Wingdings" charset="2"/>
              <a:buChar char="Ø"/>
            </a:pPr>
            <a:endParaRPr lang="nl-NL" sz="2000" dirty="0"/>
          </a:p>
          <a:p>
            <a:pPr marL="285750" indent="-285750">
              <a:buClr>
                <a:srgbClr val="FF0000"/>
              </a:buClr>
              <a:buFont typeface="Wingdings" charset="2"/>
              <a:buChar char="Ø"/>
            </a:pPr>
            <a:endParaRPr lang="nl-NL" sz="2000" dirty="0"/>
          </a:p>
        </p:txBody>
      </p:sp>
      <p:sp>
        <p:nvSpPr>
          <p:cNvPr id="13" name="Rechthoek 12"/>
          <p:cNvSpPr/>
          <p:nvPr/>
        </p:nvSpPr>
        <p:spPr>
          <a:xfrm>
            <a:off x="2286000" y="2828836"/>
            <a:ext cx="4572000" cy="369332"/>
          </a:xfrm>
          <a:prstGeom prst="rect">
            <a:avLst/>
          </a:prstGeom>
        </p:spPr>
        <p:txBody>
          <a:bodyPr>
            <a:spAutoFit/>
          </a:bodyPr>
          <a:lstStyle/>
          <a:p>
            <a:r>
              <a:rPr lang="nl-NL" dirty="0"/>
              <a:t> </a:t>
            </a:r>
          </a:p>
        </p:txBody>
      </p:sp>
      <p:pic>
        <p:nvPicPr>
          <p:cNvPr id="2" name="Afbeelding 1"/>
          <p:cNvPicPr>
            <a:picLocks noChangeAspect="1"/>
          </p:cNvPicPr>
          <p:nvPr/>
        </p:nvPicPr>
        <p:blipFill rotWithShape="1">
          <a:blip r:embed="rId4">
            <a:extLst>
              <a:ext uri="{28A0092B-C50C-407E-A947-70E740481C1C}">
                <a14:useLocalDpi xmlns:a14="http://schemas.microsoft.com/office/drawing/2010/main" val="0"/>
              </a:ext>
            </a:extLst>
          </a:blip>
          <a:srcRect l="1156" r="8093"/>
          <a:stretch/>
        </p:blipFill>
        <p:spPr>
          <a:xfrm>
            <a:off x="197261" y="891318"/>
            <a:ext cx="5652120" cy="4221054"/>
          </a:xfrm>
          <a:prstGeom prst="rect">
            <a:avLst/>
          </a:prstGeom>
        </p:spPr>
      </p:pic>
      <p:sp>
        <p:nvSpPr>
          <p:cNvPr id="4" name="Tekstvak 3">
            <a:extLst>
              <a:ext uri="{FF2B5EF4-FFF2-40B4-BE49-F238E27FC236}">
                <a16:creationId xmlns:a16="http://schemas.microsoft.com/office/drawing/2014/main" id="{58ACF0E8-69F6-6A41-B3C2-7532DC9E5486}"/>
              </a:ext>
            </a:extLst>
          </p:cNvPr>
          <p:cNvSpPr txBox="1"/>
          <p:nvPr/>
        </p:nvSpPr>
        <p:spPr>
          <a:xfrm>
            <a:off x="1001100" y="3717032"/>
            <a:ext cx="330540" cy="369332"/>
          </a:xfrm>
          <a:prstGeom prst="rect">
            <a:avLst/>
          </a:prstGeom>
          <a:noFill/>
        </p:spPr>
        <p:txBody>
          <a:bodyPr wrap="none" rtlCol="0">
            <a:spAutoFit/>
          </a:bodyPr>
          <a:lstStyle/>
          <a:p>
            <a:r>
              <a:rPr lang="nl-BE" b="1" dirty="0">
                <a:solidFill>
                  <a:srgbClr val="002060"/>
                </a:solidFill>
              </a:rPr>
              <a:t>D</a:t>
            </a:r>
          </a:p>
        </p:txBody>
      </p:sp>
      <p:sp>
        <p:nvSpPr>
          <p:cNvPr id="6" name="Vrije vorm 5">
            <a:extLst>
              <a:ext uri="{FF2B5EF4-FFF2-40B4-BE49-F238E27FC236}">
                <a16:creationId xmlns:a16="http://schemas.microsoft.com/office/drawing/2014/main" id="{1DEEE397-F633-7141-AED5-05D2B9D3A9A1}"/>
              </a:ext>
            </a:extLst>
          </p:cNvPr>
          <p:cNvSpPr/>
          <p:nvPr/>
        </p:nvSpPr>
        <p:spPr>
          <a:xfrm>
            <a:off x="198431" y="2814762"/>
            <a:ext cx="5677584" cy="2321781"/>
          </a:xfrm>
          <a:custGeom>
            <a:avLst/>
            <a:gdLst>
              <a:gd name="connsiteX0" fmla="*/ 5677231 w 5677231"/>
              <a:gd name="connsiteY0" fmla="*/ 4222142 h 4253948"/>
              <a:gd name="connsiteX1" fmla="*/ 5653377 w 5677231"/>
              <a:gd name="connsiteY1" fmla="*/ 3427012 h 4253948"/>
              <a:gd name="connsiteX2" fmla="*/ 5192201 w 5677231"/>
              <a:gd name="connsiteY2" fmla="*/ 3069203 h 4253948"/>
              <a:gd name="connsiteX3" fmla="*/ 4468633 w 5677231"/>
              <a:gd name="connsiteY3" fmla="*/ 2615979 h 4253948"/>
              <a:gd name="connsiteX4" fmla="*/ 3840480 w 5677231"/>
              <a:gd name="connsiteY4" fmla="*/ 2321781 h 4253948"/>
              <a:gd name="connsiteX5" fmla="*/ 3323645 w 5677231"/>
              <a:gd name="connsiteY5" fmla="*/ 2146852 h 4253948"/>
              <a:gd name="connsiteX6" fmla="*/ 2862469 w 5677231"/>
              <a:gd name="connsiteY6" fmla="*/ 2019631 h 4253948"/>
              <a:gd name="connsiteX7" fmla="*/ 2504660 w 5677231"/>
              <a:gd name="connsiteY7" fmla="*/ 1932167 h 4253948"/>
              <a:gd name="connsiteX8" fmla="*/ 715617 w 5677231"/>
              <a:gd name="connsiteY8" fmla="*/ 2353586 h 4253948"/>
              <a:gd name="connsiteX9" fmla="*/ 731520 w 5677231"/>
              <a:gd name="connsiteY9" fmla="*/ 0 h 4253948"/>
              <a:gd name="connsiteX10" fmla="*/ 0 w 5677231"/>
              <a:gd name="connsiteY10" fmla="*/ 7951 h 4253948"/>
              <a:gd name="connsiteX11" fmla="*/ 0 w 5677231"/>
              <a:gd name="connsiteY11" fmla="*/ 3013544 h 4253948"/>
              <a:gd name="connsiteX12" fmla="*/ 2059387 w 5677231"/>
              <a:gd name="connsiteY12" fmla="*/ 2918128 h 4253948"/>
              <a:gd name="connsiteX13" fmla="*/ 3474720 w 5677231"/>
              <a:gd name="connsiteY13" fmla="*/ 4253948 h 4253948"/>
              <a:gd name="connsiteX14" fmla="*/ 5677231 w 5677231"/>
              <a:gd name="connsiteY14" fmla="*/ 4222142 h 4253948"/>
              <a:gd name="connsiteX0" fmla="*/ 5677231 w 5677231"/>
              <a:gd name="connsiteY0" fmla="*/ 4222142 h 4253948"/>
              <a:gd name="connsiteX1" fmla="*/ 5653377 w 5677231"/>
              <a:gd name="connsiteY1" fmla="*/ 3427012 h 4253948"/>
              <a:gd name="connsiteX2" fmla="*/ 5192201 w 5677231"/>
              <a:gd name="connsiteY2" fmla="*/ 3069203 h 4253948"/>
              <a:gd name="connsiteX3" fmla="*/ 4468633 w 5677231"/>
              <a:gd name="connsiteY3" fmla="*/ 2615979 h 4253948"/>
              <a:gd name="connsiteX4" fmla="*/ 3840480 w 5677231"/>
              <a:gd name="connsiteY4" fmla="*/ 2321781 h 4253948"/>
              <a:gd name="connsiteX5" fmla="*/ 3323645 w 5677231"/>
              <a:gd name="connsiteY5" fmla="*/ 2146852 h 4253948"/>
              <a:gd name="connsiteX6" fmla="*/ 2862469 w 5677231"/>
              <a:gd name="connsiteY6" fmla="*/ 2019631 h 4253948"/>
              <a:gd name="connsiteX7" fmla="*/ 2504660 w 5677231"/>
              <a:gd name="connsiteY7" fmla="*/ 1932167 h 4253948"/>
              <a:gd name="connsiteX8" fmla="*/ 715617 w 5677231"/>
              <a:gd name="connsiteY8" fmla="*/ 2353586 h 4253948"/>
              <a:gd name="connsiteX9" fmla="*/ 731520 w 5677231"/>
              <a:gd name="connsiteY9" fmla="*/ 0 h 4253948"/>
              <a:gd name="connsiteX10" fmla="*/ 0 w 5677231"/>
              <a:gd name="connsiteY10" fmla="*/ 7951 h 4253948"/>
              <a:gd name="connsiteX11" fmla="*/ 7951 w 5677231"/>
              <a:gd name="connsiteY11" fmla="*/ 2926079 h 4253948"/>
              <a:gd name="connsiteX12" fmla="*/ 2059387 w 5677231"/>
              <a:gd name="connsiteY12" fmla="*/ 2918128 h 4253948"/>
              <a:gd name="connsiteX13" fmla="*/ 3474720 w 5677231"/>
              <a:gd name="connsiteY13" fmla="*/ 4253948 h 4253948"/>
              <a:gd name="connsiteX14" fmla="*/ 5677231 w 5677231"/>
              <a:gd name="connsiteY14" fmla="*/ 4222142 h 4253948"/>
              <a:gd name="connsiteX0" fmla="*/ 5677995 w 5677995"/>
              <a:gd name="connsiteY0" fmla="*/ 4222142 h 4253948"/>
              <a:gd name="connsiteX1" fmla="*/ 5654141 w 5677995"/>
              <a:gd name="connsiteY1" fmla="*/ 3427012 h 4253948"/>
              <a:gd name="connsiteX2" fmla="*/ 5192965 w 5677995"/>
              <a:gd name="connsiteY2" fmla="*/ 3069203 h 4253948"/>
              <a:gd name="connsiteX3" fmla="*/ 4469397 w 5677995"/>
              <a:gd name="connsiteY3" fmla="*/ 2615979 h 4253948"/>
              <a:gd name="connsiteX4" fmla="*/ 3841244 w 5677995"/>
              <a:gd name="connsiteY4" fmla="*/ 2321781 h 4253948"/>
              <a:gd name="connsiteX5" fmla="*/ 3324409 w 5677995"/>
              <a:gd name="connsiteY5" fmla="*/ 2146852 h 4253948"/>
              <a:gd name="connsiteX6" fmla="*/ 2863233 w 5677995"/>
              <a:gd name="connsiteY6" fmla="*/ 2019631 h 4253948"/>
              <a:gd name="connsiteX7" fmla="*/ 2505424 w 5677995"/>
              <a:gd name="connsiteY7" fmla="*/ 1932167 h 4253948"/>
              <a:gd name="connsiteX8" fmla="*/ 716381 w 5677995"/>
              <a:gd name="connsiteY8" fmla="*/ 2353586 h 4253948"/>
              <a:gd name="connsiteX9" fmla="*/ 732284 w 5677995"/>
              <a:gd name="connsiteY9" fmla="*/ 0 h 4253948"/>
              <a:gd name="connsiteX10" fmla="*/ 764 w 5677995"/>
              <a:gd name="connsiteY10" fmla="*/ 7951 h 4253948"/>
              <a:gd name="connsiteX11" fmla="*/ 764 w 5677995"/>
              <a:gd name="connsiteY11" fmla="*/ 2727296 h 4253948"/>
              <a:gd name="connsiteX12" fmla="*/ 2060151 w 5677995"/>
              <a:gd name="connsiteY12" fmla="*/ 2918128 h 4253948"/>
              <a:gd name="connsiteX13" fmla="*/ 3475484 w 5677995"/>
              <a:gd name="connsiteY13" fmla="*/ 4253948 h 4253948"/>
              <a:gd name="connsiteX14" fmla="*/ 5677995 w 5677995"/>
              <a:gd name="connsiteY14" fmla="*/ 4222142 h 4253948"/>
              <a:gd name="connsiteX0" fmla="*/ 5677995 w 5677995"/>
              <a:gd name="connsiteY0" fmla="*/ 4222142 h 4253948"/>
              <a:gd name="connsiteX1" fmla="*/ 5654141 w 5677995"/>
              <a:gd name="connsiteY1" fmla="*/ 3427012 h 4253948"/>
              <a:gd name="connsiteX2" fmla="*/ 5192965 w 5677995"/>
              <a:gd name="connsiteY2" fmla="*/ 3069203 h 4253948"/>
              <a:gd name="connsiteX3" fmla="*/ 4469397 w 5677995"/>
              <a:gd name="connsiteY3" fmla="*/ 2615979 h 4253948"/>
              <a:gd name="connsiteX4" fmla="*/ 3841244 w 5677995"/>
              <a:gd name="connsiteY4" fmla="*/ 2321781 h 4253948"/>
              <a:gd name="connsiteX5" fmla="*/ 3324409 w 5677995"/>
              <a:gd name="connsiteY5" fmla="*/ 2146852 h 4253948"/>
              <a:gd name="connsiteX6" fmla="*/ 2863233 w 5677995"/>
              <a:gd name="connsiteY6" fmla="*/ 2019631 h 4253948"/>
              <a:gd name="connsiteX7" fmla="*/ 2505424 w 5677995"/>
              <a:gd name="connsiteY7" fmla="*/ 1932167 h 4253948"/>
              <a:gd name="connsiteX8" fmla="*/ 716381 w 5677995"/>
              <a:gd name="connsiteY8" fmla="*/ 2353586 h 4253948"/>
              <a:gd name="connsiteX9" fmla="*/ 732284 w 5677995"/>
              <a:gd name="connsiteY9" fmla="*/ 0 h 4253948"/>
              <a:gd name="connsiteX10" fmla="*/ 764 w 5677995"/>
              <a:gd name="connsiteY10" fmla="*/ 7951 h 4253948"/>
              <a:gd name="connsiteX11" fmla="*/ 764 w 5677995"/>
              <a:gd name="connsiteY11" fmla="*/ 2894273 h 4253948"/>
              <a:gd name="connsiteX12" fmla="*/ 2060151 w 5677995"/>
              <a:gd name="connsiteY12" fmla="*/ 2918128 h 4253948"/>
              <a:gd name="connsiteX13" fmla="*/ 3475484 w 5677995"/>
              <a:gd name="connsiteY13" fmla="*/ 4253948 h 4253948"/>
              <a:gd name="connsiteX14" fmla="*/ 5677995 w 5677995"/>
              <a:gd name="connsiteY14" fmla="*/ 4222142 h 4253948"/>
              <a:gd name="connsiteX0" fmla="*/ 5677995 w 5677995"/>
              <a:gd name="connsiteY0" fmla="*/ 4214191 h 4245997"/>
              <a:gd name="connsiteX1" fmla="*/ 5654141 w 5677995"/>
              <a:gd name="connsiteY1" fmla="*/ 3419061 h 4245997"/>
              <a:gd name="connsiteX2" fmla="*/ 5192965 w 5677995"/>
              <a:gd name="connsiteY2" fmla="*/ 3061252 h 4245997"/>
              <a:gd name="connsiteX3" fmla="*/ 4469397 w 5677995"/>
              <a:gd name="connsiteY3" fmla="*/ 2608028 h 4245997"/>
              <a:gd name="connsiteX4" fmla="*/ 3841244 w 5677995"/>
              <a:gd name="connsiteY4" fmla="*/ 2313830 h 4245997"/>
              <a:gd name="connsiteX5" fmla="*/ 3324409 w 5677995"/>
              <a:gd name="connsiteY5" fmla="*/ 2138901 h 4245997"/>
              <a:gd name="connsiteX6" fmla="*/ 2863233 w 5677995"/>
              <a:gd name="connsiteY6" fmla="*/ 2011680 h 4245997"/>
              <a:gd name="connsiteX7" fmla="*/ 2505424 w 5677995"/>
              <a:gd name="connsiteY7" fmla="*/ 1924216 h 4245997"/>
              <a:gd name="connsiteX8" fmla="*/ 716381 w 5677995"/>
              <a:gd name="connsiteY8" fmla="*/ 2345635 h 4245997"/>
              <a:gd name="connsiteX9" fmla="*/ 8715 w 5677995"/>
              <a:gd name="connsiteY9" fmla="*/ 2496710 h 4245997"/>
              <a:gd name="connsiteX10" fmla="*/ 764 w 5677995"/>
              <a:gd name="connsiteY10" fmla="*/ 0 h 4245997"/>
              <a:gd name="connsiteX11" fmla="*/ 764 w 5677995"/>
              <a:gd name="connsiteY11" fmla="*/ 2886322 h 4245997"/>
              <a:gd name="connsiteX12" fmla="*/ 2060151 w 5677995"/>
              <a:gd name="connsiteY12" fmla="*/ 2910177 h 4245997"/>
              <a:gd name="connsiteX13" fmla="*/ 3475484 w 5677995"/>
              <a:gd name="connsiteY13" fmla="*/ 4245997 h 4245997"/>
              <a:gd name="connsiteX14" fmla="*/ 5677995 w 5677995"/>
              <a:gd name="connsiteY14" fmla="*/ 4214191 h 4245997"/>
              <a:gd name="connsiteX0" fmla="*/ 5677995 w 5677995"/>
              <a:gd name="connsiteY0" fmla="*/ 4214191 h 4245997"/>
              <a:gd name="connsiteX1" fmla="*/ 5654141 w 5677995"/>
              <a:gd name="connsiteY1" fmla="*/ 3419061 h 4245997"/>
              <a:gd name="connsiteX2" fmla="*/ 5192965 w 5677995"/>
              <a:gd name="connsiteY2" fmla="*/ 3061252 h 4245997"/>
              <a:gd name="connsiteX3" fmla="*/ 4469397 w 5677995"/>
              <a:gd name="connsiteY3" fmla="*/ 2608028 h 4245997"/>
              <a:gd name="connsiteX4" fmla="*/ 3841244 w 5677995"/>
              <a:gd name="connsiteY4" fmla="*/ 2313830 h 4245997"/>
              <a:gd name="connsiteX5" fmla="*/ 3324409 w 5677995"/>
              <a:gd name="connsiteY5" fmla="*/ 2138901 h 4245997"/>
              <a:gd name="connsiteX6" fmla="*/ 2863233 w 5677995"/>
              <a:gd name="connsiteY6" fmla="*/ 2011680 h 4245997"/>
              <a:gd name="connsiteX7" fmla="*/ 2505424 w 5677995"/>
              <a:gd name="connsiteY7" fmla="*/ 1924216 h 4245997"/>
              <a:gd name="connsiteX8" fmla="*/ 716381 w 5677995"/>
              <a:gd name="connsiteY8" fmla="*/ 2345635 h 4245997"/>
              <a:gd name="connsiteX9" fmla="*/ 764 w 5677995"/>
              <a:gd name="connsiteY9" fmla="*/ 0 h 4245997"/>
              <a:gd name="connsiteX10" fmla="*/ 764 w 5677995"/>
              <a:gd name="connsiteY10" fmla="*/ 2886322 h 4245997"/>
              <a:gd name="connsiteX11" fmla="*/ 2060151 w 5677995"/>
              <a:gd name="connsiteY11" fmla="*/ 2910177 h 4245997"/>
              <a:gd name="connsiteX12" fmla="*/ 3475484 w 5677995"/>
              <a:gd name="connsiteY12" fmla="*/ 4245997 h 4245997"/>
              <a:gd name="connsiteX13" fmla="*/ 5677995 w 5677995"/>
              <a:gd name="connsiteY13" fmla="*/ 4214191 h 4245997"/>
              <a:gd name="connsiteX0" fmla="*/ 5677584 w 5677584"/>
              <a:gd name="connsiteY0" fmla="*/ 2289975 h 2321781"/>
              <a:gd name="connsiteX1" fmla="*/ 5653730 w 5677584"/>
              <a:gd name="connsiteY1" fmla="*/ 1494845 h 2321781"/>
              <a:gd name="connsiteX2" fmla="*/ 5192554 w 5677584"/>
              <a:gd name="connsiteY2" fmla="*/ 1137036 h 2321781"/>
              <a:gd name="connsiteX3" fmla="*/ 4468986 w 5677584"/>
              <a:gd name="connsiteY3" fmla="*/ 683812 h 2321781"/>
              <a:gd name="connsiteX4" fmla="*/ 3840833 w 5677584"/>
              <a:gd name="connsiteY4" fmla="*/ 389614 h 2321781"/>
              <a:gd name="connsiteX5" fmla="*/ 3323998 w 5677584"/>
              <a:gd name="connsiteY5" fmla="*/ 214685 h 2321781"/>
              <a:gd name="connsiteX6" fmla="*/ 2862822 w 5677584"/>
              <a:gd name="connsiteY6" fmla="*/ 87464 h 2321781"/>
              <a:gd name="connsiteX7" fmla="*/ 2505013 w 5677584"/>
              <a:gd name="connsiteY7" fmla="*/ 0 h 2321781"/>
              <a:gd name="connsiteX8" fmla="*/ 715970 w 5677584"/>
              <a:gd name="connsiteY8" fmla="*/ 421419 h 2321781"/>
              <a:gd name="connsiteX9" fmla="*/ 8304 w 5677584"/>
              <a:gd name="connsiteY9" fmla="*/ 580445 h 2321781"/>
              <a:gd name="connsiteX10" fmla="*/ 353 w 5677584"/>
              <a:gd name="connsiteY10" fmla="*/ 962106 h 2321781"/>
              <a:gd name="connsiteX11" fmla="*/ 2059740 w 5677584"/>
              <a:gd name="connsiteY11" fmla="*/ 985961 h 2321781"/>
              <a:gd name="connsiteX12" fmla="*/ 3475073 w 5677584"/>
              <a:gd name="connsiteY12" fmla="*/ 2321781 h 2321781"/>
              <a:gd name="connsiteX13" fmla="*/ 5677584 w 5677584"/>
              <a:gd name="connsiteY13" fmla="*/ 2289975 h 232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7584" h="2321781">
                <a:moveTo>
                  <a:pt x="5677584" y="2289975"/>
                </a:moveTo>
                <a:lnTo>
                  <a:pt x="5653730" y="1494845"/>
                </a:lnTo>
                <a:lnTo>
                  <a:pt x="5192554" y="1137036"/>
                </a:lnTo>
                <a:lnTo>
                  <a:pt x="4468986" y="683812"/>
                </a:lnTo>
                <a:lnTo>
                  <a:pt x="3840833" y="389614"/>
                </a:lnTo>
                <a:lnTo>
                  <a:pt x="3323998" y="214685"/>
                </a:lnTo>
                <a:lnTo>
                  <a:pt x="2862822" y="87464"/>
                </a:lnTo>
                <a:lnTo>
                  <a:pt x="2505013" y="0"/>
                </a:lnTo>
                <a:lnTo>
                  <a:pt x="715970" y="421419"/>
                </a:lnTo>
                <a:lnTo>
                  <a:pt x="8304" y="580445"/>
                </a:lnTo>
                <a:cubicBezTo>
                  <a:pt x="10954" y="1553154"/>
                  <a:pt x="-2297" y="-10603"/>
                  <a:pt x="353" y="962106"/>
                </a:cubicBezTo>
                <a:lnTo>
                  <a:pt x="2059740" y="985961"/>
                </a:lnTo>
                <a:lnTo>
                  <a:pt x="3475073" y="2321781"/>
                </a:lnTo>
                <a:lnTo>
                  <a:pt x="5677584" y="2289975"/>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
        <p:nvSpPr>
          <p:cNvPr id="5" name="Pijl links 4">
            <a:extLst>
              <a:ext uri="{FF2B5EF4-FFF2-40B4-BE49-F238E27FC236}">
                <a16:creationId xmlns:a16="http://schemas.microsoft.com/office/drawing/2014/main" id="{60613440-C301-FA4B-83CE-FD22110E5407}"/>
              </a:ext>
            </a:extLst>
          </p:cNvPr>
          <p:cNvSpPr/>
          <p:nvPr/>
        </p:nvSpPr>
        <p:spPr>
          <a:xfrm>
            <a:off x="2195736" y="2828836"/>
            <a:ext cx="677533" cy="369327"/>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b="1">
              <a:ln w="22225">
                <a:solidFill>
                  <a:schemeClr val="accent2"/>
                </a:solidFill>
                <a:prstDash val="solid"/>
              </a:ln>
              <a:solidFill>
                <a:schemeClr val="accent2">
                  <a:lumMod val="40000"/>
                  <a:lumOff val="60000"/>
                </a:schemeClr>
              </a:solidFill>
            </a:endParaRPr>
          </a:p>
        </p:txBody>
      </p:sp>
      <p:sp>
        <p:nvSpPr>
          <p:cNvPr id="21" name="Pijl links 20">
            <a:extLst>
              <a:ext uri="{FF2B5EF4-FFF2-40B4-BE49-F238E27FC236}">
                <a16:creationId xmlns:a16="http://schemas.microsoft.com/office/drawing/2014/main" id="{4B6F2053-473A-9F4D-84FA-359167EEC146}"/>
              </a:ext>
            </a:extLst>
          </p:cNvPr>
          <p:cNvSpPr/>
          <p:nvPr/>
        </p:nvSpPr>
        <p:spPr>
          <a:xfrm>
            <a:off x="2684554" y="3612467"/>
            <a:ext cx="677533" cy="369327"/>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b="1">
              <a:ln w="22225">
                <a:solidFill>
                  <a:schemeClr val="accent2"/>
                </a:solidFill>
                <a:prstDash val="solid"/>
              </a:ln>
              <a:solidFill>
                <a:schemeClr val="accent2">
                  <a:lumMod val="40000"/>
                  <a:lumOff val="60000"/>
                </a:schemeClr>
              </a:solidFill>
            </a:endParaRPr>
          </a:p>
        </p:txBody>
      </p:sp>
      <p:sp>
        <p:nvSpPr>
          <p:cNvPr id="22" name="Pijl links 21">
            <a:extLst>
              <a:ext uri="{FF2B5EF4-FFF2-40B4-BE49-F238E27FC236}">
                <a16:creationId xmlns:a16="http://schemas.microsoft.com/office/drawing/2014/main" id="{F15D4E4D-793A-4149-ACA6-3ABF77FA3A8B}"/>
              </a:ext>
            </a:extLst>
          </p:cNvPr>
          <p:cNvSpPr/>
          <p:nvPr/>
        </p:nvSpPr>
        <p:spPr>
          <a:xfrm>
            <a:off x="2261624" y="4008576"/>
            <a:ext cx="677533" cy="369327"/>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b="1">
              <a:ln w="22225">
                <a:solidFill>
                  <a:schemeClr val="accent2"/>
                </a:solidFill>
                <a:prstDash val="solid"/>
              </a:ln>
              <a:solidFill>
                <a:schemeClr val="accent2">
                  <a:lumMod val="40000"/>
                  <a:lumOff val="60000"/>
                </a:schemeClr>
              </a:solidFill>
            </a:endParaRPr>
          </a:p>
        </p:txBody>
      </p:sp>
      <p:sp>
        <p:nvSpPr>
          <p:cNvPr id="7" name="Vrije vorm 6">
            <a:extLst>
              <a:ext uri="{FF2B5EF4-FFF2-40B4-BE49-F238E27FC236}">
                <a16:creationId xmlns:a16="http://schemas.microsoft.com/office/drawing/2014/main" id="{27841D04-2D62-0140-9ADA-D205FA9A0ECE}"/>
              </a:ext>
            </a:extLst>
          </p:cNvPr>
          <p:cNvSpPr/>
          <p:nvPr/>
        </p:nvSpPr>
        <p:spPr>
          <a:xfrm>
            <a:off x="922351" y="866692"/>
            <a:ext cx="4937760" cy="3427012"/>
          </a:xfrm>
          <a:custGeom>
            <a:avLst/>
            <a:gdLst>
              <a:gd name="connsiteX0" fmla="*/ 23854 w 4937760"/>
              <a:gd name="connsiteY0" fmla="*/ 0 h 3427012"/>
              <a:gd name="connsiteX1" fmla="*/ 0 w 4937760"/>
              <a:gd name="connsiteY1" fmla="*/ 2369489 h 3427012"/>
              <a:gd name="connsiteX2" fmla="*/ 1804946 w 4937760"/>
              <a:gd name="connsiteY2" fmla="*/ 1948070 h 3427012"/>
              <a:gd name="connsiteX3" fmla="*/ 2449002 w 4937760"/>
              <a:gd name="connsiteY3" fmla="*/ 2099145 h 3427012"/>
              <a:gd name="connsiteX4" fmla="*/ 3061252 w 4937760"/>
              <a:gd name="connsiteY4" fmla="*/ 2321781 h 3427012"/>
              <a:gd name="connsiteX5" fmla="*/ 3506526 w 4937760"/>
              <a:gd name="connsiteY5" fmla="*/ 2528515 h 3427012"/>
              <a:gd name="connsiteX6" fmla="*/ 4063117 w 4937760"/>
              <a:gd name="connsiteY6" fmla="*/ 2806811 h 3427012"/>
              <a:gd name="connsiteX7" fmla="*/ 4516341 w 4937760"/>
              <a:gd name="connsiteY7" fmla="*/ 3124863 h 3427012"/>
              <a:gd name="connsiteX8" fmla="*/ 4937760 w 4937760"/>
              <a:gd name="connsiteY8" fmla="*/ 3427012 h 3427012"/>
              <a:gd name="connsiteX9" fmla="*/ 4929809 w 4937760"/>
              <a:gd name="connsiteY9" fmla="*/ 23854 h 3427012"/>
              <a:gd name="connsiteX10" fmla="*/ 23854 w 4937760"/>
              <a:gd name="connsiteY10" fmla="*/ 0 h 34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7760" h="3427012">
                <a:moveTo>
                  <a:pt x="23854" y="0"/>
                </a:moveTo>
                <a:lnTo>
                  <a:pt x="0" y="2369489"/>
                </a:lnTo>
                <a:lnTo>
                  <a:pt x="1804946" y="1948070"/>
                </a:lnTo>
                <a:lnTo>
                  <a:pt x="2449002" y="2099145"/>
                </a:lnTo>
                <a:lnTo>
                  <a:pt x="3061252" y="2321781"/>
                </a:lnTo>
                <a:lnTo>
                  <a:pt x="3506526" y="2528515"/>
                </a:lnTo>
                <a:lnTo>
                  <a:pt x="4063117" y="2806811"/>
                </a:lnTo>
                <a:lnTo>
                  <a:pt x="4516341" y="3124863"/>
                </a:lnTo>
                <a:lnTo>
                  <a:pt x="4937760" y="3427012"/>
                </a:lnTo>
                <a:cubicBezTo>
                  <a:pt x="4935110" y="2292626"/>
                  <a:pt x="4932459" y="1158240"/>
                  <a:pt x="4929809" y="23854"/>
                </a:cubicBezTo>
                <a:lnTo>
                  <a:pt x="23854"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8642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1" grpId="0" animBg="1"/>
      <p:bldP spid="22"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3" name="Tekstvak 2"/>
          <p:cNvSpPr txBox="1"/>
          <p:nvPr/>
        </p:nvSpPr>
        <p:spPr>
          <a:xfrm>
            <a:off x="4932040" y="764704"/>
            <a:ext cx="4032448" cy="1938992"/>
          </a:xfrm>
          <a:prstGeom prst="rect">
            <a:avLst/>
          </a:prstGeom>
          <a:noFill/>
        </p:spPr>
        <p:txBody>
          <a:bodyPr wrap="square" rtlCol="0">
            <a:spAutoFit/>
          </a:bodyPr>
          <a:lstStyle/>
          <a:p>
            <a:r>
              <a:rPr lang="nl-NL" sz="2000" dirty="0">
                <a:solidFill>
                  <a:srgbClr val="000090"/>
                </a:solidFill>
              </a:rPr>
              <a:t>Klasse D: </a:t>
            </a:r>
          </a:p>
          <a:p>
            <a:endParaRPr lang="nl-NL" sz="2000" dirty="0"/>
          </a:p>
          <a:p>
            <a:pPr marL="285750" indent="-285750">
              <a:buClr>
                <a:srgbClr val="FF0000"/>
              </a:buClr>
              <a:buFont typeface="Wingdings" charset="2"/>
              <a:buChar char="Ø"/>
            </a:pPr>
            <a:r>
              <a:rPr lang="nl-NL" sz="2000" dirty="0"/>
              <a:t>De CTR van Kleine </a:t>
            </a:r>
            <a:r>
              <a:rPr lang="nl-NL" sz="2000" dirty="0" err="1"/>
              <a:t>Brogel</a:t>
            </a:r>
            <a:endParaRPr lang="nl-NL" sz="2000" dirty="0"/>
          </a:p>
          <a:p>
            <a:pPr marL="285750" indent="-285750">
              <a:buClr>
                <a:srgbClr val="FF0000"/>
              </a:buClr>
              <a:buFont typeface="Wingdings" charset="2"/>
              <a:buChar char="Ø"/>
            </a:pPr>
            <a:endParaRPr lang="nl-NL" sz="2000" dirty="0"/>
          </a:p>
          <a:p>
            <a:pPr marL="285750" indent="-285750">
              <a:buClr>
                <a:srgbClr val="FF0000"/>
              </a:buClr>
              <a:buFont typeface="Wingdings" charset="2"/>
              <a:buChar char="Ø"/>
            </a:pPr>
            <a:r>
              <a:rPr lang="nl-NL" sz="2000" dirty="0"/>
              <a:t>Deze CTR heeft een hoogte van 2500 ft boven zeeniveau. </a:t>
            </a: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rcRect/>
          <a:stretch/>
        </p:blipFill>
        <p:spPr>
          <a:xfrm>
            <a:off x="54885" y="1384085"/>
            <a:ext cx="4877155" cy="4161838"/>
          </a:xfrm>
          <a:prstGeom prst="rect">
            <a:avLst/>
          </a:prstGeom>
        </p:spPr>
      </p:pic>
      <p:sp>
        <p:nvSpPr>
          <p:cNvPr id="4" name="Tekstvak 3">
            <a:extLst>
              <a:ext uri="{FF2B5EF4-FFF2-40B4-BE49-F238E27FC236}">
                <a16:creationId xmlns:a16="http://schemas.microsoft.com/office/drawing/2014/main" id="{5BA304E2-39EF-C340-917A-A2608675FA0E}"/>
              </a:ext>
            </a:extLst>
          </p:cNvPr>
          <p:cNvSpPr txBox="1"/>
          <p:nvPr/>
        </p:nvSpPr>
        <p:spPr>
          <a:xfrm>
            <a:off x="251520" y="5745586"/>
            <a:ext cx="8640960" cy="646331"/>
          </a:xfrm>
          <a:prstGeom prst="rect">
            <a:avLst/>
          </a:prstGeom>
          <a:noFill/>
        </p:spPr>
        <p:txBody>
          <a:bodyPr wrap="square" rtlCol="0">
            <a:spAutoFit/>
          </a:bodyPr>
          <a:lstStyle/>
          <a:p>
            <a:r>
              <a:rPr lang="nl-BE" dirty="0"/>
              <a:t>Zonder toestemming van de verkeersleiding mag je nooit gecontroleerd gebied (klasse B t.e.m. D) binnenvliegen. </a:t>
            </a:r>
          </a:p>
        </p:txBody>
      </p:sp>
    </p:spTree>
    <p:extLst>
      <p:ext uri="{BB962C8B-B14F-4D97-AF65-F5344CB8AC3E}">
        <p14:creationId xmlns:p14="http://schemas.microsoft.com/office/powerpoint/2010/main" val="25639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403648" y="35912"/>
            <a:ext cx="691276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1.1 Int. Regelgeving en organisaties</a:t>
            </a:r>
          </a:p>
        </p:txBody>
      </p:sp>
      <p:sp>
        <p:nvSpPr>
          <p:cNvPr id="11" name="Tekstvak 10"/>
          <p:cNvSpPr txBox="1"/>
          <p:nvPr/>
        </p:nvSpPr>
        <p:spPr>
          <a:xfrm>
            <a:off x="4572000" y="764704"/>
            <a:ext cx="4572000" cy="5693866"/>
          </a:xfrm>
          <a:prstGeom prst="rect">
            <a:avLst/>
          </a:prstGeom>
          <a:noFill/>
        </p:spPr>
        <p:txBody>
          <a:bodyPr wrap="square" rtlCol="0">
            <a:spAutoFit/>
          </a:bodyPr>
          <a:lstStyle/>
          <a:p>
            <a:pPr>
              <a:buClr>
                <a:srgbClr val="FF0000"/>
              </a:buClr>
            </a:pPr>
            <a:r>
              <a:rPr lang="nl-NL" sz="2400" dirty="0">
                <a:solidFill>
                  <a:srgbClr val="000090"/>
                </a:solidFill>
              </a:rPr>
              <a:t>EASA zorgt voor:</a:t>
            </a:r>
          </a:p>
          <a:p>
            <a:pPr marL="457200" indent="-457200">
              <a:buClr>
                <a:srgbClr val="FF0000"/>
              </a:buClr>
              <a:buFont typeface="Wingdings" charset="2"/>
              <a:buChar char="Ø"/>
            </a:pPr>
            <a:r>
              <a:rPr lang="nl-NL" sz="2400" dirty="0"/>
              <a:t>gemeenschappelijke luchtvaartregels in de EU.</a:t>
            </a:r>
          </a:p>
          <a:p>
            <a:pPr marL="457200" indent="-457200">
              <a:buClr>
                <a:srgbClr val="FF0000"/>
              </a:buClr>
              <a:buFont typeface="Wingdings" charset="2"/>
              <a:buChar char="Ø"/>
            </a:pPr>
            <a:r>
              <a:rPr lang="nl-NL" sz="2400" dirty="0"/>
              <a:t>31 deelnemende landen</a:t>
            </a:r>
          </a:p>
          <a:p>
            <a:pPr marL="457200" indent="-457200">
              <a:buClr>
                <a:srgbClr val="FF0000"/>
              </a:buClr>
              <a:buFont typeface="Wingdings" charset="2"/>
              <a:buChar char="Ø"/>
            </a:pPr>
            <a:r>
              <a:rPr lang="nl-NL" sz="2400" dirty="0"/>
              <a:t>EASA Verordeningen zijn bindend.</a:t>
            </a:r>
          </a:p>
          <a:p>
            <a:pPr>
              <a:buClr>
                <a:srgbClr val="FF0000"/>
              </a:buClr>
            </a:pPr>
            <a:endParaRPr lang="nl-NL" sz="2400" dirty="0"/>
          </a:p>
          <a:p>
            <a:pPr>
              <a:buClr>
                <a:srgbClr val="FF0000"/>
              </a:buClr>
            </a:pPr>
            <a:endParaRPr lang="nl-NL" sz="2400" dirty="0"/>
          </a:p>
          <a:p>
            <a:pPr>
              <a:buClr>
                <a:srgbClr val="FF0000"/>
              </a:buClr>
            </a:pPr>
            <a:r>
              <a:rPr lang="nl-NL" sz="2400" dirty="0"/>
              <a:t> </a:t>
            </a:r>
            <a:r>
              <a:rPr lang="nl-NL" sz="2400" dirty="0">
                <a:solidFill>
                  <a:srgbClr val="000090"/>
                </a:solidFill>
              </a:rPr>
              <a:t>EASA regelt o.a.:</a:t>
            </a:r>
          </a:p>
          <a:p>
            <a:pPr marL="457200" indent="-457200">
              <a:buClr>
                <a:srgbClr val="FF0000"/>
              </a:buClr>
              <a:buFont typeface="Wingdings" charset="2"/>
              <a:buChar char="Ø"/>
            </a:pPr>
            <a:r>
              <a:rPr lang="nl-NL" sz="2400" dirty="0"/>
              <a:t>De Basic </a:t>
            </a:r>
            <a:r>
              <a:rPr lang="nl-NL" sz="2400" dirty="0" err="1"/>
              <a:t>regulation</a:t>
            </a:r>
            <a:endParaRPr lang="nl-NL" sz="2400" dirty="0"/>
          </a:p>
          <a:p>
            <a:pPr marL="457200" indent="-457200">
              <a:buClr>
                <a:srgbClr val="FF0000"/>
              </a:buClr>
              <a:buFont typeface="Wingdings" charset="2"/>
              <a:buChar char="Ø"/>
            </a:pPr>
            <a:r>
              <a:rPr lang="nl-NL" sz="2400" dirty="0"/>
              <a:t>Airworthiness </a:t>
            </a:r>
            <a:r>
              <a:rPr lang="nl-NL" sz="2400" dirty="0" err="1"/>
              <a:t>Certification</a:t>
            </a:r>
            <a:endParaRPr lang="nl-NL" sz="2400" dirty="0"/>
          </a:p>
          <a:p>
            <a:pPr marL="457200" indent="-457200">
              <a:buClr>
                <a:srgbClr val="FF0000"/>
              </a:buClr>
              <a:buFont typeface="Wingdings" charset="2"/>
              <a:buChar char="Ø"/>
            </a:pPr>
            <a:r>
              <a:rPr lang="nl-NL" sz="2400" dirty="0" err="1"/>
              <a:t>Licensing</a:t>
            </a:r>
            <a:endParaRPr lang="nl-NL" sz="2400" dirty="0"/>
          </a:p>
          <a:p>
            <a:pPr marL="457200" indent="-457200">
              <a:buClr>
                <a:srgbClr val="FF0000"/>
              </a:buClr>
              <a:buFont typeface="Wingdings" charset="2"/>
              <a:buChar char="Ø"/>
            </a:pPr>
            <a:r>
              <a:rPr lang="nl-NL" sz="2400" dirty="0"/>
              <a:t>SERA, de Standardised European Rules of the Air</a:t>
            </a:r>
          </a:p>
          <a:p>
            <a:pPr>
              <a:buClr>
                <a:srgbClr val="FF0000"/>
              </a:buClr>
            </a:pPr>
            <a:endParaRPr lang="nl-NL" sz="2800" dirty="0"/>
          </a:p>
        </p:txBody>
      </p:sp>
      <p:pic>
        <p:nvPicPr>
          <p:cNvPr id="4" name="Afbeelding 3" descr="logo-eas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836712"/>
            <a:ext cx="4371915" cy="2448272"/>
          </a:xfrm>
          <a:prstGeom prst="rect">
            <a:avLst/>
          </a:prstGeom>
        </p:spPr>
      </p:pic>
      <p:pic>
        <p:nvPicPr>
          <p:cNvPr id="5" name="Afbeelding 4"/>
          <p:cNvPicPr>
            <a:picLocks noChangeAspect="1"/>
          </p:cNvPicPr>
          <p:nvPr/>
        </p:nvPicPr>
        <p:blipFill>
          <a:blip r:embed="rId5"/>
          <a:stretch>
            <a:fillRect/>
          </a:stretch>
        </p:blipFill>
        <p:spPr>
          <a:xfrm>
            <a:off x="35496" y="3454833"/>
            <a:ext cx="4392488" cy="2926495"/>
          </a:xfrm>
          <a:prstGeom prst="rect">
            <a:avLst/>
          </a:prstGeom>
        </p:spPr>
      </p:pic>
    </p:spTree>
    <p:extLst>
      <p:ext uri="{BB962C8B-B14F-4D97-AF65-F5344CB8AC3E}">
        <p14:creationId xmlns:p14="http://schemas.microsoft.com/office/powerpoint/2010/main" val="175742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3"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15" name="Tekstvak 14"/>
          <p:cNvSpPr txBox="1"/>
          <p:nvPr/>
        </p:nvSpPr>
        <p:spPr>
          <a:xfrm>
            <a:off x="4978925" y="832515"/>
            <a:ext cx="4005799" cy="3447098"/>
          </a:xfrm>
          <a:prstGeom prst="rect">
            <a:avLst/>
          </a:prstGeom>
          <a:noFill/>
        </p:spPr>
        <p:txBody>
          <a:bodyPr wrap="square" rtlCol="0">
            <a:spAutoFit/>
          </a:bodyPr>
          <a:lstStyle/>
          <a:p>
            <a:r>
              <a:rPr lang="nl-NL" sz="2000" dirty="0">
                <a:solidFill>
                  <a:srgbClr val="000090"/>
                </a:solidFill>
              </a:rPr>
              <a:t>De RMZ:</a:t>
            </a:r>
          </a:p>
          <a:p>
            <a:pPr marL="342900" indent="-342900">
              <a:buClr>
                <a:srgbClr val="FF0000"/>
              </a:buClr>
              <a:buFont typeface="Wingdings" charset="2"/>
              <a:buChar char="Ø"/>
            </a:pPr>
            <a:r>
              <a:rPr lang="nl-NL" dirty="0"/>
              <a:t>Een RMZ is een Radio Mandatory Zone. Een gebied waarbinnen het meenemen en gebruiken van radioapparatuur verplicht is.</a:t>
            </a:r>
            <a:br>
              <a:rPr lang="nl-NL" dirty="0"/>
            </a:br>
            <a:r>
              <a:rPr lang="nl-NL" dirty="0"/>
              <a:t> </a:t>
            </a:r>
          </a:p>
          <a:p>
            <a:pPr marL="342900" indent="-342900">
              <a:buClr>
                <a:srgbClr val="FF0000"/>
              </a:buClr>
              <a:buFont typeface="Wingdings" charset="2"/>
              <a:buChar char="Ø"/>
            </a:pPr>
            <a:r>
              <a:rPr lang="nl-NL" dirty="0"/>
              <a:t>Binnen deze gebieden geldt een uitluister- en oproepverplichting voor de vlieger.</a:t>
            </a:r>
            <a:br>
              <a:rPr lang="nl-NL" dirty="0"/>
            </a:br>
            <a:endParaRPr lang="nl-NL" dirty="0"/>
          </a:p>
          <a:p>
            <a:pPr marL="342900" indent="-342900">
              <a:buClr>
                <a:srgbClr val="FF0000"/>
              </a:buClr>
              <a:buFont typeface="Wingdings" charset="2"/>
              <a:buChar char="Ø"/>
            </a:pPr>
            <a:r>
              <a:rPr lang="nl-NL" dirty="0"/>
              <a:t>In België is er een RMZ rond het vliegveld van Kortrijk</a:t>
            </a:r>
          </a:p>
        </p:txBody>
      </p:sp>
      <p:pic>
        <p:nvPicPr>
          <p:cNvPr id="3" name="Afbeelding 2">
            <a:extLst>
              <a:ext uri="{FF2B5EF4-FFF2-40B4-BE49-F238E27FC236}">
                <a16:creationId xmlns:a16="http://schemas.microsoft.com/office/drawing/2014/main" id="{ECA1BA6B-B0C5-EB46-9157-B08AAE6E0A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8" y="880075"/>
            <a:ext cx="4838253" cy="3370649"/>
          </a:xfrm>
          <a:prstGeom prst="rect">
            <a:avLst/>
          </a:prstGeom>
        </p:spPr>
      </p:pic>
      <p:sp>
        <p:nvSpPr>
          <p:cNvPr id="4" name="Rechthoek 3">
            <a:extLst>
              <a:ext uri="{FF2B5EF4-FFF2-40B4-BE49-F238E27FC236}">
                <a16:creationId xmlns:a16="http://schemas.microsoft.com/office/drawing/2014/main" id="{5D0150A0-1681-AB4F-9926-9F13176E73E1}"/>
              </a:ext>
            </a:extLst>
          </p:cNvPr>
          <p:cNvSpPr/>
          <p:nvPr/>
        </p:nvSpPr>
        <p:spPr>
          <a:xfrm>
            <a:off x="251520" y="4875616"/>
            <a:ext cx="7902624" cy="1477328"/>
          </a:xfrm>
          <a:prstGeom prst="rect">
            <a:avLst/>
          </a:prstGeom>
        </p:spPr>
        <p:txBody>
          <a:bodyPr wrap="square">
            <a:spAutoFit/>
          </a:bodyPr>
          <a:lstStyle/>
          <a:p>
            <a:pPr marL="457200" indent="-457200">
              <a:buClr>
                <a:srgbClr val="FF0000"/>
              </a:buClr>
              <a:buFont typeface="Wingdings" charset="2"/>
              <a:buChar char="Ø"/>
            </a:pPr>
            <a:r>
              <a:rPr lang="nl-NL" dirty="0"/>
              <a:t>Een TMZ is een Transponder </a:t>
            </a:r>
            <a:r>
              <a:rPr lang="nl-NL" dirty="0" err="1"/>
              <a:t>Mandatory</a:t>
            </a:r>
            <a:r>
              <a:rPr lang="nl-NL" dirty="0"/>
              <a:t> Zone. </a:t>
            </a:r>
          </a:p>
          <a:p>
            <a:pPr marL="457200" indent="-457200">
              <a:buClr>
                <a:srgbClr val="FF0000"/>
              </a:buClr>
              <a:buFont typeface="Wingdings" charset="2"/>
              <a:buChar char="Ø"/>
            </a:pPr>
            <a:endParaRPr lang="nl-NL" dirty="0"/>
          </a:p>
          <a:p>
            <a:pPr marL="457200" indent="-457200">
              <a:buClr>
                <a:srgbClr val="FF0000"/>
              </a:buClr>
              <a:buFont typeface="Wingdings" charset="2"/>
              <a:buChar char="Ø"/>
            </a:pPr>
            <a:r>
              <a:rPr lang="nl-NL" dirty="0"/>
              <a:t>In een TMZ mag je vliegen, met een werkende </a:t>
            </a:r>
            <a:r>
              <a:rPr lang="nl-NL" dirty="0" err="1"/>
              <a:t>Mode-S</a:t>
            </a:r>
            <a:r>
              <a:rPr lang="nl-NL" dirty="0"/>
              <a:t> SSR-transponder. </a:t>
            </a:r>
            <a:br>
              <a:rPr lang="nl-NL" dirty="0"/>
            </a:br>
            <a:endParaRPr lang="nl-NL" dirty="0"/>
          </a:p>
          <a:p>
            <a:pPr marL="457200" indent="-457200">
              <a:buClr>
                <a:srgbClr val="FF0000"/>
              </a:buClr>
              <a:buFont typeface="Wingdings" charset="2"/>
              <a:buChar char="Ø"/>
            </a:pPr>
            <a:r>
              <a:rPr lang="nl-NL" dirty="0"/>
              <a:t>In België is er enkel een TMZ rond het vliegveld van Kortrijk</a:t>
            </a:r>
          </a:p>
        </p:txBody>
      </p:sp>
      <p:sp>
        <p:nvSpPr>
          <p:cNvPr id="16" name="Tekstvak 15">
            <a:extLst>
              <a:ext uri="{FF2B5EF4-FFF2-40B4-BE49-F238E27FC236}">
                <a16:creationId xmlns:a16="http://schemas.microsoft.com/office/drawing/2014/main" id="{11EEA5A1-28CE-E44E-A6CB-D9F87D471974}"/>
              </a:ext>
            </a:extLst>
          </p:cNvPr>
          <p:cNvSpPr txBox="1"/>
          <p:nvPr/>
        </p:nvSpPr>
        <p:spPr>
          <a:xfrm>
            <a:off x="139698" y="4431895"/>
            <a:ext cx="1061058" cy="400110"/>
          </a:xfrm>
          <a:prstGeom prst="rect">
            <a:avLst/>
          </a:prstGeom>
          <a:noFill/>
        </p:spPr>
        <p:txBody>
          <a:bodyPr wrap="none" rtlCol="0">
            <a:spAutoFit/>
          </a:bodyPr>
          <a:lstStyle/>
          <a:p>
            <a:r>
              <a:rPr lang="nl-NL" sz="2000" dirty="0">
                <a:solidFill>
                  <a:srgbClr val="000090"/>
                </a:solidFill>
              </a:rPr>
              <a:t>De TMZ:</a:t>
            </a:r>
          </a:p>
        </p:txBody>
      </p:sp>
    </p:spTree>
    <p:extLst>
      <p:ext uri="{BB962C8B-B14F-4D97-AF65-F5344CB8AC3E}">
        <p14:creationId xmlns:p14="http://schemas.microsoft.com/office/powerpoint/2010/main" val="13160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5" name="Tekstvak 4"/>
          <p:cNvSpPr txBox="1"/>
          <p:nvPr/>
        </p:nvSpPr>
        <p:spPr>
          <a:xfrm>
            <a:off x="5076056" y="1152614"/>
            <a:ext cx="3960439" cy="1015663"/>
          </a:xfrm>
          <a:prstGeom prst="rect">
            <a:avLst/>
          </a:prstGeom>
          <a:noFill/>
        </p:spPr>
        <p:txBody>
          <a:bodyPr wrap="square" rtlCol="0">
            <a:spAutoFit/>
          </a:bodyPr>
          <a:lstStyle/>
          <a:p>
            <a:pPr marL="457200" indent="-457200">
              <a:buClr>
                <a:srgbClr val="FF0000"/>
              </a:buClr>
              <a:buFont typeface="Wingdings" charset="2"/>
              <a:buChar char="Ø"/>
            </a:pPr>
            <a:r>
              <a:rPr lang="nl-NL" sz="2000" dirty="0"/>
              <a:t>In Nederland is zowat het hele luchtruim boven 1200 ft een TMZ</a:t>
            </a:r>
          </a:p>
        </p:txBody>
      </p:sp>
      <p:sp>
        <p:nvSpPr>
          <p:cNvPr id="13"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2" name="Tekstvak 1"/>
          <p:cNvSpPr txBox="1"/>
          <p:nvPr/>
        </p:nvSpPr>
        <p:spPr>
          <a:xfrm>
            <a:off x="5102763" y="684213"/>
            <a:ext cx="1061058" cy="400110"/>
          </a:xfrm>
          <a:prstGeom prst="rect">
            <a:avLst/>
          </a:prstGeom>
          <a:noFill/>
        </p:spPr>
        <p:txBody>
          <a:bodyPr wrap="none" rtlCol="0">
            <a:spAutoFit/>
          </a:bodyPr>
          <a:lstStyle/>
          <a:p>
            <a:r>
              <a:rPr lang="nl-NL" sz="2000" dirty="0">
                <a:solidFill>
                  <a:srgbClr val="000090"/>
                </a:solidFill>
              </a:rPr>
              <a:t>De TMZ:</a:t>
            </a:r>
          </a:p>
        </p:txBody>
      </p:sp>
      <p:pic>
        <p:nvPicPr>
          <p:cNvPr id="4" name="Afbeelding 3">
            <a:extLst>
              <a:ext uri="{FF2B5EF4-FFF2-40B4-BE49-F238E27FC236}">
                <a16:creationId xmlns:a16="http://schemas.microsoft.com/office/drawing/2014/main" id="{A27EF8D9-57E0-0840-A725-046F93AD6B91}"/>
              </a:ext>
            </a:extLst>
          </p:cNvPr>
          <p:cNvPicPr>
            <a:picLocks noChangeAspect="1"/>
          </p:cNvPicPr>
          <p:nvPr/>
        </p:nvPicPr>
        <p:blipFill>
          <a:blip r:embed="rId4"/>
          <a:stretch>
            <a:fillRect/>
          </a:stretch>
        </p:blipFill>
        <p:spPr>
          <a:xfrm>
            <a:off x="107504" y="805479"/>
            <a:ext cx="4968552" cy="5917286"/>
          </a:xfrm>
          <a:prstGeom prst="rect">
            <a:avLst/>
          </a:prstGeom>
        </p:spPr>
      </p:pic>
    </p:spTree>
    <p:extLst>
      <p:ext uri="{BB962C8B-B14F-4D97-AF65-F5344CB8AC3E}">
        <p14:creationId xmlns:p14="http://schemas.microsoft.com/office/powerpoint/2010/main" val="245431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3" name="Tekstvak 2"/>
          <p:cNvSpPr txBox="1"/>
          <p:nvPr/>
        </p:nvSpPr>
        <p:spPr>
          <a:xfrm>
            <a:off x="215516" y="4232327"/>
            <a:ext cx="8712968" cy="2246769"/>
          </a:xfrm>
          <a:prstGeom prst="rect">
            <a:avLst/>
          </a:prstGeom>
          <a:noFill/>
        </p:spPr>
        <p:txBody>
          <a:bodyPr wrap="square" rtlCol="0">
            <a:spAutoFit/>
          </a:bodyPr>
          <a:lstStyle/>
          <a:p>
            <a:pPr marL="342900" indent="-342900">
              <a:buClr>
                <a:srgbClr val="FF0000"/>
              </a:buClr>
              <a:buFont typeface="Wingdings" charset="2"/>
              <a:buChar char="Ø"/>
            </a:pPr>
            <a:r>
              <a:rPr lang="nl-NL" sz="2000" dirty="0"/>
              <a:t>De  </a:t>
            </a:r>
            <a:r>
              <a:rPr lang="nl-NL" sz="2000" dirty="0" err="1"/>
              <a:t>CTR’s</a:t>
            </a:r>
            <a:r>
              <a:rPr lang="nl-NL" sz="2000" dirty="0"/>
              <a:t> en </a:t>
            </a:r>
            <a:r>
              <a:rPr lang="nl-NL" sz="2000" dirty="0" err="1"/>
              <a:t>TMA’s</a:t>
            </a:r>
            <a:r>
              <a:rPr lang="nl-NL" sz="2000" dirty="0"/>
              <a:t> van militaire vliegvelden worden klasse G wanneer het vliegveld niet actief is.</a:t>
            </a:r>
          </a:p>
          <a:p>
            <a:pPr marL="342900" indent="-342900">
              <a:buClr>
                <a:srgbClr val="FF0000"/>
              </a:buClr>
              <a:buFont typeface="Wingdings" charset="2"/>
              <a:buChar char="Ø"/>
            </a:pPr>
            <a:r>
              <a:rPr lang="nl-NL" sz="2000" dirty="0"/>
              <a:t>Florennes en Kleine </a:t>
            </a:r>
            <a:r>
              <a:rPr lang="nl-NL" sz="2000" dirty="0" err="1"/>
              <a:t>Brogel</a:t>
            </a:r>
            <a:r>
              <a:rPr lang="nl-NL" sz="2000" dirty="0"/>
              <a:t> blijven wel regelmatig “</a:t>
            </a:r>
            <a:r>
              <a:rPr lang="nl-NL" sz="2000" dirty="0" err="1"/>
              <a:t>standby</a:t>
            </a:r>
            <a:r>
              <a:rPr lang="nl-NL" sz="2000" dirty="0"/>
              <a:t>” (per NOTAM). </a:t>
            </a:r>
          </a:p>
          <a:p>
            <a:pPr marL="342900" indent="-342900">
              <a:buClr>
                <a:srgbClr val="FF0000"/>
              </a:buClr>
              <a:buFont typeface="Wingdings" charset="2"/>
              <a:buChar char="Ø"/>
            </a:pPr>
            <a:r>
              <a:rPr lang="nl-NL" sz="2000" dirty="0"/>
              <a:t>R06A en R07A zijn altijd verboden gebied. Je mag dus nooit boven het vliegveld komen.</a:t>
            </a:r>
          </a:p>
          <a:p>
            <a:pPr marL="342900" indent="-342900">
              <a:buClr>
                <a:srgbClr val="FF0000"/>
              </a:buClr>
              <a:buFont typeface="Wingdings" charset="2"/>
              <a:buChar char="Ø"/>
            </a:pPr>
            <a:r>
              <a:rPr lang="nl-NL" sz="2000" dirty="0"/>
              <a:t>Uitluisteren op de frequentie verplicht in R06B en R07B.</a:t>
            </a:r>
          </a:p>
          <a:p>
            <a:pPr marL="342900" indent="-342900">
              <a:buClr>
                <a:srgbClr val="FF0000"/>
              </a:buClr>
              <a:buFont typeface="Wingdings" charset="2"/>
              <a:buChar char="Ø"/>
            </a:pPr>
            <a:r>
              <a:rPr lang="nl-NL" sz="2000" dirty="0"/>
              <a:t>Uitluisteren ook verplicht in CTR en TMA.</a:t>
            </a:r>
          </a:p>
        </p:txBody>
      </p:sp>
      <p:pic>
        <p:nvPicPr>
          <p:cNvPr id="5" name="Afbeelding 4" descr="Afbeelding met kaart&#10;&#10;Automatisch gegenereerde beschrijving">
            <a:extLst>
              <a:ext uri="{FF2B5EF4-FFF2-40B4-BE49-F238E27FC236}">
                <a16:creationId xmlns:a16="http://schemas.microsoft.com/office/drawing/2014/main" id="{92D9F892-8145-344B-A6AF-3B842DA1149D}"/>
              </a:ext>
            </a:extLst>
          </p:cNvPr>
          <p:cNvPicPr>
            <a:picLocks noChangeAspect="1"/>
          </p:cNvPicPr>
          <p:nvPr/>
        </p:nvPicPr>
        <p:blipFill rotWithShape="1">
          <a:blip r:embed="rId4">
            <a:extLst>
              <a:ext uri="{28A0092B-C50C-407E-A947-70E740481C1C}">
                <a14:useLocalDpi xmlns:a14="http://schemas.microsoft.com/office/drawing/2010/main" val="0"/>
              </a:ext>
            </a:extLst>
          </a:blip>
          <a:srcRect b="10274"/>
          <a:stretch/>
        </p:blipFill>
        <p:spPr>
          <a:xfrm>
            <a:off x="1700538" y="758886"/>
            <a:ext cx="5472608" cy="3462198"/>
          </a:xfrm>
          <a:prstGeom prst="rect">
            <a:avLst/>
          </a:prstGeom>
        </p:spPr>
      </p:pic>
    </p:spTree>
    <p:extLst>
      <p:ext uri="{BB962C8B-B14F-4D97-AF65-F5344CB8AC3E}">
        <p14:creationId xmlns:p14="http://schemas.microsoft.com/office/powerpoint/2010/main" val="25639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5" name="Tekstvak 4"/>
          <p:cNvSpPr txBox="1"/>
          <p:nvPr/>
        </p:nvSpPr>
        <p:spPr>
          <a:xfrm>
            <a:off x="395536" y="1152614"/>
            <a:ext cx="8640959" cy="4401205"/>
          </a:xfrm>
          <a:prstGeom prst="rect">
            <a:avLst/>
          </a:prstGeom>
          <a:noFill/>
        </p:spPr>
        <p:txBody>
          <a:bodyPr wrap="square" rtlCol="0">
            <a:spAutoFit/>
          </a:bodyPr>
          <a:lstStyle/>
          <a:p>
            <a:pPr marL="457200" indent="-457200">
              <a:buClr>
                <a:srgbClr val="FF0000"/>
              </a:buClr>
              <a:buFont typeface="Wingdings" charset="2"/>
              <a:buChar char="Ø"/>
            </a:pPr>
            <a:r>
              <a:rPr lang="nl-BE" sz="2000" dirty="0"/>
              <a:t>De afkorting LFA G staat voor "Low Flying Area class G”</a:t>
            </a:r>
          </a:p>
          <a:p>
            <a:pPr marL="457200" indent="-457200">
              <a:buClr>
                <a:srgbClr val="FF0000"/>
              </a:buClr>
              <a:buFont typeface="Wingdings" charset="2"/>
              <a:buChar char="Ø"/>
            </a:pPr>
            <a:r>
              <a:rPr lang="nl-BE" sz="2000" dirty="0"/>
              <a:t>Ongecontroleerd luchtruim op lage hoogte; De term is historisch gegroeid, en eigenlijk niet meer helemaal van toepassing, vermits de LFA G nu enkel luchtruim bevat tussen 4500ft en FL95</a:t>
            </a:r>
          </a:p>
          <a:p>
            <a:pPr marL="457200" indent="-457200">
              <a:buClr>
                <a:srgbClr val="FF0000"/>
              </a:buClr>
              <a:buFont typeface="Wingdings" charset="2"/>
              <a:buChar char="Ø"/>
            </a:pPr>
            <a:r>
              <a:rPr lang="nl-BE" sz="2000" dirty="0"/>
              <a:t>Tijdelijk geactiveerde zones niet-gecontroleerd luchtruim binnen normaal gezien gecontroleerd gebied (Brussels Lower Control Area, met ondergrens op 4500ft AMSL)</a:t>
            </a:r>
          </a:p>
          <a:p>
            <a:pPr marL="457200" indent="-457200">
              <a:buClr>
                <a:srgbClr val="FF0000"/>
              </a:buClr>
              <a:buFont typeface="Wingdings" charset="2"/>
              <a:buChar char="Ø"/>
            </a:pPr>
            <a:r>
              <a:rPr lang="nl-BE" sz="2000" dirty="0"/>
              <a:t>Verwar de term niet met de eigenlijke LFA's, namelijk trainingsgebieden voor militaire jets op zeer lage hoogte.</a:t>
            </a:r>
          </a:p>
          <a:p>
            <a:pPr marL="457200" indent="-457200">
              <a:buClr>
                <a:srgbClr val="FF0000"/>
              </a:buClr>
              <a:buFont typeface="Wingdings" charset="2"/>
              <a:buChar char="Ø"/>
            </a:pPr>
            <a:r>
              <a:rPr lang="nl-BE" sz="2000" dirty="0"/>
              <a:t>Maximum bruikbare hoogte is gepubliceerd in Flight Level, maar wordt dagelijks omgezet naar een hoogte in meters boven zeeniveau</a:t>
            </a:r>
          </a:p>
          <a:p>
            <a:pPr marL="457200" indent="-457200">
              <a:buClr>
                <a:srgbClr val="FF0000"/>
              </a:buClr>
              <a:buFont typeface="Wingdings" charset="2"/>
              <a:buChar char="Ø"/>
            </a:pPr>
            <a:r>
              <a:rPr lang="nl-BE" sz="2000" dirty="0"/>
              <a:t>De LFA G staan niet op de NGI Low Air kaart dus moet je zelf nog intekenen</a:t>
            </a:r>
          </a:p>
          <a:p>
            <a:pPr marL="457200" indent="-457200">
              <a:buClr>
                <a:srgbClr val="FF0000"/>
              </a:buClr>
              <a:buFont typeface="Wingdings" charset="2"/>
              <a:buChar char="Ø"/>
            </a:pPr>
            <a:r>
              <a:rPr lang="nl-BE" sz="2000" dirty="0"/>
              <a:t>Status van de LFA G kan je steeds nakijken op de website van de Liga van Vlaamse Zweefvliegclubs: </a:t>
            </a:r>
            <a:r>
              <a:rPr lang="nl-BE" sz="2000" dirty="0">
                <a:hlinkClick r:id="rId4"/>
              </a:rPr>
              <a:t>www.lvzc.be</a:t>
            </a:r>
            <a:endParaRPr lang="nl-BE" sz="2000" dirty="0"/>
          </a:p>
        </p:txBody>
      </p:sp>
      <p:sp>
        <p:nvSpPr>
          <p:cNvPr id="13"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2" name="Tekstvak 1"/>
          <p:cNvSpPr txBox="1"/>
          <p:nvPr/>
        </p:nvSpPr>
        <p:spPr>
          <a:xfrm>
            <a:off x="342002" y="732771"/>
            <a:ext cx="2411622" cy="400110"/>
          </a:xfrm>
          <a:prstGeom prst="rect">
            <a:avLst/>
          </a:prstGeom>
          <a:noFill/>
        </p:spPr>
        <p:txBody>
          <a:bodyPr wrap="none" rtlCol="0">
            <a:spAutoFit/>
          </a:bodyPr>
          <a:lstStyle/>
          <a:p>
            <a:r>
              <a:rPr lang="nl-NL" sz="2000" dirty="0">
                <a:solidFill>
                  <a:srgbClr val="000090"/>
                </a:solidFill>
              </a:rPr>
              <a:t>Low </a:t>
            </a:r>
            <a:r>
              <a:rPr lang="nl-NL" sz="2000" dirty="0" err="1">
                <a:solidFill>
                  <a:srgbClr val="000090"/>
                </a:solidFill>
              </a:rPr>
              <a:t>Flying</a:t>
            </a:r>
            <a:r>
              <a:rPr lang="nl-NL" sz="2000" dirty="0">
                <a:solidFill>
                  <a:srgbClr val="000090"/>
                </a:solidFill>
              </a:rPr>
              <a:t> </a:t>
            </a:r>
            <a:r>
              <a:rPr lang="nl-NL" sz="2000" dirty="0" err="1">
                <a:solidFill>
                  <a:srgbClr val="000090"/>
                </a:solidFill>
              </a:rPr>
              <a:t>Areas</a:t>
            </a:r>
            <a:r>
              <a:rPr lang="nl-NL" sz="2000" dirty="0">
                <a:solidFill>
                  <a:srgbClr val="000090"/>
                </a:solidFill>
              </a:rPr>
              <a:t> </a:t>
            </a:r>
            <a:r>
              <a:rPr lang="nl-NL" sz="2000" u="sng" dirty="0">
                <a:solidFill>
                  <a:srgbClr val="000090"/>
                </a:solidFill>
              </a:rPr>
              <a:t>Golf</a:t>
            </a:r>
          </a:p>
        </p:txBody>
      </p:sp>
      <p:sp>
        <p:nvSpPr>
          <p:cNvPr id="7" name="Tekstvak 6">
            <a:extLst>
              <a:ext uri="{FF2B5EF4-FFF2-40B4-BE49-F238E27FC236}">
                <a16:creationId xmlns:a16="http://schemas.microsoft.com/office/drawing/2014/main" id="{603A20C3-A7A1-0342-88AD-B54A6AFEACAB}"/>
              </a:ext>
            </a:extLst>
          </p:cNvPr>
          <p:cNvSpPr txBox="1"/>
          <p:nvPr/>
        </p:nvSpPr>
        <p:spPr>
          <a:xfrm>
            <a:off x="467544" y="5688475"/>
            <a:ext cx="7992888" cy="646331"/>
          </a:xfrm>
          <a:prstGeom prst="rect">
            <a:avLst/>
          </a:prstGeom>
          <a:noFill/>
        </p:spPr>
        <p:txBody>
          <a:bodyPr wrap="square" rtlCol="0">
            <a:spAutoFit/>
          </a:bodyPr>
          <a:lstStyle/>
          <a:p>
            <a:r>
              <a:rPr lang="nl-BE" dirty="0"/>
              <a:t>LFA G 1, 2 en 5 worden hier omschreven. LFA G 3 is specifiek voor het vliegveld van Theux dus daar gaan we niet dieper op in.</a:t>
            </a:r>
          </a:p>
        </p:txBody>
      </p:sp>
    </p:spTree>
    <p:extLst>
      <p:ext uri="{BB962C8B-B14F-4D97-AF65-F5344CB8AC3E}">
        <p14:creationId xmlns:p14="http://schemas.microsoft.com/office/powerpoint/2010/main" val="4107144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3"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2" name="Tekstvak 1"/>
          <p:cNvSpPr txBox="1"/>
          <p:nvPr/>
        </p:nvSpPr>
        <p:spPr>
          <a:xfrm>
            <a:off x="359531" y="5245608"/>
            <a:ext cx="1225015" cy="400110"/>
          </a:xfrm>
          <a:prstGeom prst="rect">
            <a:avLst/>
          </a:prstGeom>
          <a:noFill/>
        </p:spPr>
        <p:txBody>
          <a:bodyPr wrap="none" rtlCol="0">
            <a:spAutoFit/>
          </a:bodyPr>
          <a:lstStyle/>
          <a:p>
            <a:r>
              <a:rPr lang="nl-NL" sz="2000" dirty="0">
                <a:solidFill>
                  <a:srgbClr val="000090"/>
                </a:solidFill>
              </a:rPr>
              <a:t>LFA </a:t>
            </a:r>
            <a:r>
              <a:rPr lang="nl-NL" sz="2000" u="sng" dirty="0">
                <a:solidFill>
                  <a:srgbClr val="000090"/>
                </a:solidFill>
              </a:rPr>
              <a:t>Golf 1</a:t>
            </a:r>
          </a:p>
        </p:txBody>
      </p:sp>
      <p:pic>
        <p:nvPicPr>
          <p:cNvPr id="6" name="Afbeelding 5">
            <a:extLst>
              <a:ext uri="{FF2B5EF4-FFF2-40B4-BE49-F238E27FC236}">
                <a16:creationId xmlns:a16="http://schemas.microsoft.com/office/drawing/2014/main" id="{809877D1-82AB-FB44-9CDD-6CA36C074AA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0044" t="13524" r="14266" b="15077"/>
          <a:stretch/>
        </p:blipFill>
        <p:spPr>
          <a:xfrm rot="16200000">
            <a:off x="2329502" y="13116"/>
            <a:ext cx="4484995" cy="5979988"/>
          </a:xfrm>
          <a:prstGeom prst="rect">
            <a:avLst/>
          </a:prstGeom>
          <a:solidFill>
            <a:schemeClr val="bg1"/>
          </a:solidFill>
        </p:spPr>
      </p:pic>
      <p:sp>
        <p:nvSpPr>
          <p:cNvPr id="14" name="Tekstvak 13">
            <a:extLst>
              <a:ext uri="{FF2B5EF4-FFF2-40B4-BE49-F238E27FC236}">
                <a16:creationId xmlns:a16="http://schemas.microsoft.com/office/drawing/2014/main" id="{9F2E5480-1DD1-3D45-B270-CDFC2CABCCC6}"/>
              </a:ext>
            </a:extLst>
          </p:cNvPr>
          <p:cNvSpPr txBox="1"/>
          <p:nvPr/>
        </p:nvSpPr>
        <p:spPr>
          <a:xfrm>
            <a:off x="359531" y="5599303"/>
            <a:ext cx="8424936" cy="984885"/>
          </a:xfrm>
          <a:prstGeom prst="rect">
            <a:avLst/>
          </a:prstGeom>
          <a:noFill/>
        </p:spPr>
        <p:txBody>
          <a:bodyPr wrap="square" rtlCol="0">
            <a:spAutoFit/>
          </a:bodyPr>
          <a:lstStyle/>
          <a:p>
            <a:pPr marL="457200" indent="-457200">
              <a:buClr>
                <a:srgbClr val="FF0000"/>
              </a:buClr>
              <a:buFont typeface="Wingdings" charset="2"/>
              <a:buChar char="Ø"/>
            </a:pPr>
            <a:r>
              <a:rPr lang="nl-BE" dirty="0"/>
              <a:t>Wordt automatisch actief bij dag buiten de militaire openingsuren</a:t>
            </a:r>
          </a:p>
          <a:p>
            <a:pPr marL="457200" indent="-457200">
              <a:buClr>
                <a:srgbClr val="FF0000"/>
              </a:buClr>
              <a:buFont typeface="Wingdings" charset="2"/>
              <a:buChar char="Ø"/>
            </a:pPr>
            <a:r>
              <a:rPr lang="nl-BE" sz="2000" dirty="0"/>
              <a:t>4500ft tot FL55 exclusief</a:t>
            </a:r>
          </a:p>
          <a:p>
            <a:pPr marL="457200" indent="-457200">
              <a:buClr>
                <a:srgbClr val="FF0000"/>
              </a:buClr>
              <a:buFont typeface="Wingdings" charset="2"/>
              <a:buChar char="Ø"/>
            </a:pPr>
            <a:r>
              <a:rPr lang="nl-BE" sz="2000" dirty="0"/>
              <a:t>Maximum vlieghoogte is FL50 (typisch rond de 1500m AMSL)</a:t>
            </a:r>
            <a:endParaRPr lang="nl-NL" sz="2000" dirty="0"/>
          </a:p>
        </p:txBody>
      </p:sp>
    </p:spTree>
    <p:extLst>
      <p:ext uri="{BB962C8B-B14F-4D97-AF65-F5344CB8AC3E}">
        <p14:creationId xmlns:p14="http://schemas.microsoft.com/office/powerpoint/2010/main" val="33651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3"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2" name="Tekstvak 1"/>
          <p:cNvSpPr txBox="1"/>
          <p:nvPr/>
        </p:nvSpPr>
        <p:spPr>
          <a:xfrm>
            <a:off x="346388" y="4979566"/>
            <a:ext cx="3161699" cy="400110"/>
          </a:xfrm>
          <a:prstGeom prst="rect">
            <a:avLst/>
          </a:prstGeom>
          <a:noFill/>
        </p:spPr>
        <p:txBody>
          <a:bodyPr wrap="none" rtlCol="0">
            <a:spAutoFit/>
          </a:bodyPr>
          <a:lstStyle/>
          <a:p>
            <a:r>
              <a:rPr lang="nl-NL" sz="2000" dirty="0">
                <a:solidFill>
                  <a:srgbClr val="000090"/>
                </a:solidFill>
              </a:rPr>
              <a:t>LFA </a:t>
            </a:r>
            <a:r>
              <a:rPr lang="nl-NL" sz="2000" u="sng" dirty="0">
                <a:solidFill>
                  <a:srgbClr val="000090"/>
                </a:solidFill>
              </a:rPr>
              <a:t>Golf 2 Noord, West, Zuid</a:t>
            </a:r>
          </a:p>
        </p:txBody>
      </p:sp>
      <p:pic>
        <p:nvPicPr>
          <p:cNvPr id="6" name="Afbeelding 5">
            <a:extLst>
              <a:ext uri="{FF2B5EF4-FFF2-40B4-BE49-F238E27FC236}">
                <a16:creationId xmlns:a16="http://schemas.microsoft.com/office/drawing/2014/main" id="{809877D1-82AB-FB44-9CDD-6CA36C074AA7}"/>
              </a:ext>
            </a:extLst>
          </p:cNvPr>
          <p:cNvPicPr>
            <a:picLocks noChangeAspect="1"/>
          </p:cNvPicPr>
          <p:nvPr/>
        </p:nvPicPr>
        <p:blipFill rotWithShape="1">
          <a:blip r:embed="rId4">
            <a:extLst>
              <a:ext uri="{28A0092B-C50C-407E-A947-70E740481C1C}">
                <a14:useLocalDpi xmlns:a14="http://schemas.microsoft.com/office/drawing/2010/main" val="0"/>
              </a:ext>
            </a:extLst>
          </a:blip>
          <a:srcRect l="11604" t="13731" r="16147" b="16979"/>
          <a:stretch/>
        </p:blipFill>
        <p:spPr>
          <a:xfrm rot="16200000">
            <a:off x="2424078" y="-48588"/>
            <a:ext cx="4295843" cy="5823242"/>
          </a:xfrm>
          <a:prstGeom prst="rect">
            <a:avLst/>
          </a:prstGeom>
          <a:solidFill>
            <a:schemeClr val="bg1"/>
          </a:solidFill>
        </p:spPr>
      </p:pic>
      <p:sp>
        <p:nvSpPr>
          <p:cNvPr id="14" name="Tekstvak 13">
            <a:extLst>
              <a:ext uri="{FF2B5EF4-FFF2-40B4-BE49-F238E27FC236}">
                <a16:creationId xmlns:a16="http://schemas.microsoft.com/office/drawing/2014/main" id="{9F2E5480-1DD1-3D45-B270-CDFC2CABCCC6}"/>
              </a:ext>
            </a:extLst>
          </p:cNvPr>
          <p:cNvSpPr txBox="1"/>
          <p:nvPr/>
        </p:nvSpPr>
        <p:spPr>
          <a:xfrm>
            <a:off x="359532" y="5314069"/>
            <a:ext cx="8424936" cy="1292662"/>
          </a:xfrm>
          <a:prstGeom prst="rect">
            <a:avLst/>
          </a:prstGeom>
          <a:noFill/>
        </p:spPr>
        <p:txBody>
          <a:bodyPr wrap="square" rtlCol="0">
            <a:spAutoFit/>
          </a:bodyPr>
          <a:lstStyle/>
          <a:p>
            <a:pPr marL="457200" indent="-457200">
              <a:buClr>
                <a:srgbClr val="FF0000"/>
              </a:buClr>
              <a:buFont typeface="Wingdings" charset="2"/>
              <a:buChar char="Ø"/>
            </a:pPr>
            <a:r>
              <a:rPr lang="nl-BE" dirty="0"/>
              <a:t>Geactiveerd op vraag van de LVZC of FCFVV door de aangewezen verantwoordelijke</a:t>
            </a:r>
          </a:p>
          <a:p>
            <a:pPr marL="457200" indent="-457200">
              <a:buClr>
                <a:srgbClr val="FF0000"/>
              </a:buClr>
              <a:buFont typeface="Wingdings" charset="2"/>
              <a:buChar char="Ø"/>
            </a:pPr>
            <a:r>
              <a:rPr lang="nl-BE" sz="2000" dirty="0"/>
              <a:t>FL55 tot FL75 exclusief</a:t>
            </a:r>
          </a:p>
          <a:p>
            <a:pPr marL="457200" indent="-457200">
              <a:buClr>
                <a:srgbClr val="FF0000"/>
              </a:buClr>
              <a:buFont typeface="Wingdings" charset="2"/>
              <a:buChar char="Ø"/>
            </a:pPr>
            <a:r>
              <a:rPr lang="nl-BE" sz="2000" dirty="0"/>
              <a:t>Maximum vlieghoogte is FL70 (typisch rond de 2100m)</a:t>
            </a:r>
          </a:p>
          <a:p>
            <a:pPr marL="457200" indent="-457200">
              <a:buClr>
                <a:srgbClr val="FF0000"/>
              </a:buClr>
              <a:buFont typeface="Wingdings" charset="2"/>
              <a:buChar char="Ø"/>
            </a:pPr>
            <a:r>
              <a:rPr lang="nl-BE" sz="2000" dirty="0"/>
              <a:t>3 delen kunnen apart geactiveerd worden</a:t>
            </a:r>
            <a:endParaRPr lang="nl-NL" sz="2000" dirty="0"/>
          </a:p>
        </p:txBody>
      </p:sp>
    </p:spTree>
    <p:extLst>
      <p:ext uri="{BB962C8B-B14F-4D97-AF65-F5344CB8AC3E}">
        <p14:creationId xmlns:p14="http://schemas.microsoft.com/office/powerpoint/2010/main" val="18713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3"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2" name="Tekstvak 1"/>
          <p:cNvSpPr txBox="1"/>
          <p:nvPr/>
        </p:nvSpPr>
        <p:spPr>
          <a:xfrm>
            <a:off x="346388" y="4979566"/>
            <a:ext cx="2681440" cy="400110"/>
          </a:xfrm>
          <a:prstGeom prst="rect">
            <a:avLst/>
          </a:prstGeom>
          <a:noFill/>
        </p:spPr>
        <p:txBody>
          <a:bodyPr wrap="none" rtlCol="0">
            <a:spAutoFit/>
          </a:bodyPr>
          <a:lstStyle/>
          <a:p>
            <a:r>
              <a:rPr lang="nl-NL" sz="2000" dirty="0">
                <a:solidFill>
                  <a:srgbClr val="000090"/>
                </a:solidFill>
              </a:rPr>
              <a:t>LFA </a:t>
            </a:r>
            <a:r>
              <a:rPr lang="nl-NL" sz="2000" u="sng" dirty="0">
                <a:solidFill>
                  <a:srgbClr val="000090"/>
                </a:solidFill>
              </a:rPr>
              <a:t>Golf 5 West en Oost</a:t>
            </a:r>
          </a:p>
        </p:txBody>
      </p:sp>
      <p:pic>
        <p:nvPicPr>
          <p:cNvPr id="6" name="Afbeelding 5">
            <a:extLst>
              <a:ext uri="{FF2B5EF4-FFF2-40B4-BE49-F238E27FC236}">
                <a16:creationId xmlns:a16="http://schemas.microsoft.com/office/drawing/2014/main" id="{809877D1-82AB-FB44-9CDD-6CA36C074AA7}"/>
              </a:ext>
            </a:extLst>
          </p:cNvPr>
          <p:cNvPicPr>
            <a:picLocks noChangeAspect="1"/>
          </p:cNvPicPr>
          <p:nvPr/>
        </p:nvPicPr>
        <p:blipFill rotWithShape="1">
          <a:blip r:embed="rId4">
            <a:extLst>
              <a:ext uri="{28A0092B-C50C-407E-A947-70E740481C1C}">
                <a14:useLocalDpi xmlns:a14="http://schemas.microsoft.com/office/drawing/2010/main" val="0"/>
              </a:ext>
            </a:extLst>
          </a:blip>
          <a:srcRect l="10006" t="19167" r="16241" b="12051"/>
          <a:stretch/>
        </p:blipFill>
        <p:spPr>
          <a:xfrm rot="16200000">
            <a:off x="2476314" y="73361"/>
            <a:ext cx="4191372" cy="5524994"/>
          </a:xfrm>
          <a:prstGeom prst="rect">
            <a:avLst/>
          </a:prstGeom>
          <a:solidFill>
            <a:schemeClr val="bg1"/>
          </a:solidFill>
        </p:spPr>
      </p:pic>
      <p:sp>
        <p:nvSpPr>
          <p:cNvPr id="14" name="Tekstvak 13">
            <a:extLst>
              <a:ext uri="{FF2B5EF4-FFF2-40B4-BE49-F238E27FC236}">
                <a16:creationId xmlns:a16="http://schemas.microsoft.com/office/drawing/2014/main" id="{9F2E5480-1DD1-3D45-B270-CDFC2CABCCC6}"/>
              </a:ext>
            </a:extLst>
          </p:cNvPr>
          <p:cNvSpPr txBox="1"/>
          <p:nvPr/>
        </p:nvSpPr>
        <p:spPr>
          <a:xfrm>
            <a:off x="359532" y="5314069"/>
            <a:ext cx="8424936" cy="1292662"/>
          </a:xfrm>
          <a:prstGeom prst="rect">
            <a:avLst/>
          </a:prstGeom>
          <a:noFill/>
        </p:spPr>
        <p:txBody>
          <a:bodyPr wrap="square" rtlCol="0">
            <a:spAutoFit/>
          </a:bodyPr>
          <a:lstStyle/>
          <a:p>
            <a:pPr marL="457200" indent="-457200">
              <a:buClr>
                <a:srgbClr val="FF0000"/>
              </a:buClr>
              <a:buFont typeface="Wingdings" charset="2"/>
              <a:buChar char="Ø"/>
            </a:pPr>
            <a:r>
              <a:rPr lang="nl-BE" dirty="0"/>
              <a:t>Geactiveerd op vraag van de LVZC of FCFVV door de aangewezen verantwoordelijke</a:t>
            </a:r>
          </a:p>
          <a:p>
            <a:pPr marL="457200" indent="-457200">
              <a:buClr>
                <a:srgbClr val="FF0000"/>
              </a:buClr>
              <a:buFont typeface="Wingdings" charset="2"/>
              <a:buChar char="Ø"/>
            </a:pPr>
            <a:r>
              <a:rPr lang="nl-BE" sz="2000" dirty="0"/>
              <a:t>FL75 tot FL95 exclusief</a:t>
            </a:r>
          </a:p>
          <a:p>
            <a:pPr marL="457200" indent="-457200">
              <a:buClr>
                <a:srgbClr val="FF0000"/>
              </a:buClr>
              <a:buFont typeface="Wingdings" charset="2"/>
              <a:buChar char="Ø"/>
            </a:pPr>
            <a:r>
              <a:rPr lang="nl-BE" sz="2000" dirty="0"/>
              <a:t>Maximum vlieghoogte is FL90 (typisch rond de 2700m)</a:t>
            </a:r>
          </a:p>
          <a:p>
            <a:pPr marL="457200" indent="-457200">
              <a:buClr>
                <a:srgbClr val="FF0000"/>
              </a:buClr>
              <a:buFont typeface="Wingdings" charset="2"/>
              <a:buChar char="Ø"/>
            </a:pPr>
            <a:r>
              <a:rPr lang="nl-BE" sz="2000" dirty="0"/>
              <a:t>2 delen kunnen apart geactiveerd worden</a:t>
            </a:r>
            <a:endParaRPr lang="nl-NL" sz="2000" dirty="0"/>
          </a:p>
        </p:txBody>
      </p:sp>
    </p:spTree>
    <p:extLst>
      <p:ext uri="{BB962C8B-B14F-4D97-AF65-F5344CB8AC3E}">
        <p14:creationId xmlns:p14="http://schemas.microsoft.com/office/powerpoint/2010/main" val="108748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xt Box 6"/>
          <p:cNvSpPr txBox="1">
            <a:spLocks noChangeArrowheads="1"/>
          </p:cNvSpPr>
          <p:nvPr/>
        </p:nvSpPr>
        <p:spPr bwMode="auto">
          <a:xfrm>
            <a:off x="1331640" y="6967"/>
            <a:ext cx="727280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2" name="Tekstvak 1"/>
          <p:cNvSpPr txBox="1"/>
          <p:nvPr/>
        </p:nvSpPr>
        <p:spPr>
          <a:xfrm>
            <a:off x="35496" y="764704"/>
            <a:ext cx="8856984" cy="400110"/>
          </a:xfrm>
          <a:prstGeom prst="rect">
            <a:avLst/>
          </a:prstGeom>
          <a:noFill/>
        </p:spPr>
        <p:txBody>
          <a:bodyPr wrap="square" rtlCol="0">
            <a:spAutoFit/>
          </a:bodyPr>
          <a:lstStyle/>
          <a:p>
            <a:r>
              <a:rPr lang="nl-NL" sz="2000" dirty="0">
                <a:solidFill>
                  <a:srgbClr val="000090"/>
                </a:solidFill>
              </a:rPr>
              <a:t>AIRSPACE RESTRICTIONS: PROHIBITED (P), RESTRICTED (R) en DANGER AREAS (D)</a:t>
            </a:r>
          </a:p>
        </p:txBody>
      </p:sp>
      <p:sp>
        <p:nvSpPr>
          <p:cNvPr id="3" name="Tekstvak 2"/>
          <p:cNvSpPr txBox="1"/>
          <p:nvPr/>
        </p:nvSpPr>
        <p:spPr>
          <a:xfrm>
            <a:off x="2411760" y="1196752"/>
            <a:ext cx="6768752" cy="5324535"/>
          </a:xfrm>
          <a:prstGeom prst="rect">
            <a:avLst/>
          </a:prstGeom>
          <a:noFill/>
        </p:spPr>
        <p:txBody>
          <a:bodyPr wrap="square" rtlCol="0">
            <a:spAutoFit/>
          </a:bodyPr>
          <a:lstStyle/>
          <a:p>
            <a:pPr marL="342900" indent="-342900">
              <a:buClr>
                <a:srgbClr val="FF0000"/>
              </a:buClr>
              <a:buFont typeface="Wingdings" charset="2"/>
              <a:buChar char="Ø"/>
            </a:pPr>
            <a:r>
              <a:rPr lang="nl-NL" sz="2000" dirty="0" err="1"/>
              <a:t>Prohibited</a:t>
            </a:r>
            <a:r>
              <a:rPr lang="nl-NL" sz="2000" dirty="0"/>
              <a:t> </a:t>
            </a:r>
            <a:r>
              <a:rPr lang="nl-NL" sz="2000" dirty="0" err="1"/>
              <a:t>Areas</a:t>
            </a:r>
            <a:r>
              <a:rPr lang="nl-NL" sz="2000" dirty="0"/>
              <a:t> (</a:t>
            </a:r>
            <a:r>
              <a:rPr lang="nl-NL" sz="2000" dirty="0">
                <a:solidFill>
                  <a:srgbClr val="FF0000"/>
                </a:solidFill>
              </a:rPr>
              <a:t>EB </a:t>
            </a:r>
            <a:r>
              <a:rPr lang="nl-NL" sz="2000" dirty="0" err="1">
                <a:solidFill>
                  <a:srgbClr val="FF0000"/>
                </a:solidFill>
              </a:rPr>
              <a:t>Pxx</a:t>
            </a:r>
            <a:r>
              <a:rPr lang="nl-NL" sz="2000" dirty="0"/>
              <a:t>), zijn gebieden waar niet gevlogen mag worden. Alle P-gebieden zijn tegenwoordig omgezet naar R-gebieden.</a:t>
            </a:r>
          </a:p>
          <a:p>
            <a:pPr marL="342900" indent="-342900">
              <a:buClr>
                <a:srgbClr val="FF0000"/>
              </a:buClr>
              <a:buFont typeface="Wingdings" charset="2"/>
              <a:buChar char="Ø"/>
            </a:pPr>
            <a:r>
              <a:rPr lang="nl-NL" sz="2000" dirty="0" err="1"/>
              <a:t>Restricted</a:t>
            </a:r>
            <a:r>
              <a:rPr lang="nl-NL" sz="2000" dirty="0"/>
              <a:t> </a:t>
            </a:r>
            <a:r>
              <a:rPr lang="nl-NL" sz="2000" dirty="0" err="1"/>
              <a:t>Areas</a:t>
            </a:r>
            <a:r>
              <a:rPr lang="nl-NL" sz="2000" dirty="0"/>
              <a:t> (</a:t>
            </a:r>
            <a:r>
              <a:rPr lang="nl-NL" sz="2000" dirty="0">
                <a:solidFill>
                  <a:srgbClr val="FF0000"/>
                </a:solidFill>
              </a:rPr>
              <a:t>EB </a:t>
            </a:r>
            <a:r>
              <a:rPr lang="nl-NL" sz="2000" dirty="0" err="1">
                <a:solidFill>
                  <a:srgbClr val="FF0000"/>
                </a:solidFill>
              </a:rPr>
              <a:t>Rxx</a:t>
            </a:r>
            <a:r>
              <a:rPr lang="nl-NL" sz="2000" dirty="0"/>
              <a:t>), zijn gebieden waarvoor beperkingen gelden, meestal wegens militaire activiteiten. Dit wordt per NOTAM bekend gemaakt.</a:t>
            </a:r>
          </a:p>
          <a:p>
            <a:pPr marL="342900" indent="-342900">
              <a:buClr>
                <a:srgbClr val="FF0000"/>
              </a:buClr>
              <a:buFont typeface="Wingdings" charset="2"/>
              <a:buChar char="Ø"/>
            </a:pPr>
            <a:r>
              <a:rPr lang="nl-NL" sz="2000" dirty="0"/>
              <a:t>Danger </a:t>
            </a:r>
            <a:r>
              <a:rPr lang="nl-NL" sz="2000" dirty="0" err="1"/>
              <a:t>Areas</a:t>
            </a:r>
            <a:r>
              <a:rPr lang="nl-NL" sz="2000" dirty="0"/>
              <a:t> (</a:t>
            </a:r>
            <a:r>
              <a:rPr lang="nl-NL" sz="2000" dirty="0">
                <a:solidFill>
                  <a:srgbClr val="FF0000"/>
                </a:solidFill>
              </a:rPr>
              <a:t>EBD xx</a:t>
            </a:r>
            <a:r>
              <a:rPr lang="nl-NL" sz="2000" dirty="0"/>
              <a:t>), gevaarlijke gebieden, zijn gebieden waar bijvoorbeeld geschoten kan worden.</a:t>
            </a:r>
          </a:p>
          <a:p>
            <a:pPr marL="342900" indent="-342900">
              <a:buClr>
                <a:srgbClr val="FF0000"/>
              </a:buClr>
              <a:buFont typeface="Wingdings" charset="2"/>
              <a:buChar char="Ø"/>
            </a:pPr>
            <a:r>
              <a:rPr lang="nl-NL" sz="2000" dirty="0" err="1"/>
              <a:t>Temporary</a:t>
            </a:r>
            <a:r>
              <a:rPr lang="nl-NL" sz="2000" dirty="0"/>
              <a:t> </a:t>
            </a:r>
            <a:r>
              <a:rPr lang="nl-NL" sz="2000" dirty="0" err="1"/>
              <a:t>Reserved</a:t>
            </a:r>
            <a:r>
              <a:rPr lang="nl-NL" sz="2000" dirty="0"/>
              <a:t> </a:t>
            </a:r>
            <a:r>
              <a:rPr lang="nl-NL" sz="2000" dirty="0" err="1"/>
              <a:t>Airspace</a:t>
            </a:r>
            <a:r>
              <a:rPr lang="nl-NL" sz="2000" dirty="0"/>
              <a:t> (</a:t>
            </a:r>
            <a:r>
              <a:rPr lang="nl-NL" sz="2000" dirty="0">
                <a:solidFill>
                  <a:srgbClr val="FF0000"/>
                </a:solidFill>
              </a:rPr>
              <a:t>TRA</a:t>
            </a:r>
            <a:r>
              <a:rPr lang="nl-NL" sz="2000" dirty="0"/>
              <a:t>), zijn gebieden voor testvluchten en militaire oefeningen. </a:t>
            </a:r>
          </a:p>
          <a:p>
            <a:pPr marL="342900" indent="-342900">
              <a:buClr>
                <a:srgbClr val="FF0000"/>
              </a:buClr>
              <a:buFont typeface="Wingdings" charset="2"/>
              <a:buChar char="Ø"/>
            </a:pPr>
            <a:r>
              <a:rPr lang="nl-NL" sz="2000" dirty="0" err="1"/>
              <a:t>Temporary</a:t>
            </a:r>
            <a:r>
              <a:rPr lang="nl-NL" sz="2000" dirty="0"/>
              <a:t> </a:t>
            </a:r>
            <a:r>
              <a:rPr lang="nl-NL" sz="2000" dirty="0" err="1"/>
              <a:t>Segrageted</a:t>
            </a:r>
            <a:r>
              <a:rPr lang="nl-NL" sz="2000" dirty="0"/>
              <a:t> Area (</a:t>
            </a:r>
            <a:r>
              <a:rPr lang="nl-NL" sz="2000" dirty="0">
                <a:solidFill>
                  <a:srgbClr val="FF0000"/>
                </a:solidFill>
              </a:rPr>
              <a:t>TSA</a:t>
            </a:r>
            <a:r>
              <a:rPr lang="nl-NL" sz="2000" dirty="0"/>
              <a:t>) luchtruimte met vastgestelde begrenzingen, waarvoor reserveren van luchtruimte is vereist, voor het exclusief gebruik door specifieke gebruikers gedurende een vastgestelde tijdsperiode.</a:t>
            </a:r>
          </a:p>
          <a:p>
            <a:pPr marL="342900" indent="-342900">
              <a:buClr>
                <a:srgbClr val="FF0000"/>
              </a:buClr>
              <a:buFont typeface="Wingdings" charset="2"/>
              <a:buChar char="Ø"/>
            </a:pPr>
            <a:r>
              <a:rPr lang="nl-NL" sz="2000" dirty="0"/>
              <a:t>Low </a:t>
            </a:r>
            <a:r>
              <a:rPr lang="nl-NL" sz="2000" dirty="0" err="1"/>
              <a:t>Flying</a:t>
            </a:r>
            <a:r>
              <a:rPr lang="nl-NL" sz="2000" dirty="0"/>
              <a:t> </a:t>
            </a:r>
            <a:r>
              <a:rPr lang="nl-NL" sz="2000" dirty="0" err="1"/>
              <a:t>Areas</a:t>
            </a:r>
            <a:r>
              <a:rPr lang="nl-NL" sz="2000" dirty="0"/>
              <a:t> (</a:t>
            </a:r>
            <a:r>
              <a:rPr lang="nl-NL" sz="2000" dirty="0">
                <a:solidFill>
                  <a:srgbClr val="FF0000"/>
                </a:solidFill>
              </a:rPr>
              <a:t>LFA</a:t>
            </a:r>
            <a:r>
              <a:rPr lang="nl-NL" sz="2000" dirty="0"/>
              <a:t>) voor militaire jets op lage hoogte.</a:t>
            </a:r>
          </a:p>
          <a:p>
            <a:pPr marL="342900" indent="-342900">
              <a:buClr>
                <a:srgbClr val="FF0000"/>
              </a:buClr>
              <a:buFont typeface="Wingdings" charset="2"/>
              <a:buChar char="Ø"/>
            </a:pPr>
            <a:r>
              <a:rPr lang="nl-NL" sz="2000" dirty="0" err="1"/>
              <a:t>Helicopter</a:t>
            </a:r>
            <a:r>
              <a:rPr lang="nl-NL" sz="2000" dirty="0"/>
              <a:t> Trainging </a:t>
            </a:r>
            <a:r>
              <a:rPr lang="nl-NL" sz="2000" dirty="0" err="1"/>
              <a:t>Areas</a:t>
            </a:r>
            <a:r>
              <a:rPr lang="nl-NL" sz="2000" dirty="0"/>
              <a:t> (</a:t>
            </a:r>
            <a:r>
              <a:rPr lang="nl-NL" sz="2000" dirty="0">
                <a:solidFill>
                  <a:srgbClr val="FF0000"/>
                </a:solidFill>
              </a:rPr>
              <a:t>HTA</a:t>
            </a:r>
            <a:r>
              <a:rPr lang="nl-NL" sz="2000" dirty="0"/>
              <a:t>) voor </a:t>
            </a:r>
            <a:r>
              <a:rPr lang="nl-NL" sz="2000" dirty="0" err="1"/>
              <a:t>helicopters</a:t>
            </a:r>
            <a:r>
              <a:rPr lang="nl-NL" sz="2000" dirty="0"/>
              <a:t>. </a:t>
            </a:r>
          </a:p>
        </p:txBody>
      </p:sp>
      <p:pic>
        <p:nvPicPr>
          <p:cNvPr id="4" name="Afbeelding 3" desc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340768"/>
            <a:ext cx="2376264" cy="4752528"/>
          </a:xfrm>
          <a:prstGeom prst="rect">
            <a:avLst/>
          </a:prstGeom>
        </p:spPr>
      </p:pic>
      <p:sp>
        <p:nvSpPr>
          <p:cNvPr id="5" name="Tekstvak 4">
            <a:extLst>
              <a:ext uri="{FF2B5EF4-FFF2-40B4-BE49-F238E27FC236}">
                <a16:creationId xmlns:a16="http://schemas.microsoft.com/office/drawing/2014/main" id="{8D671C4D-71C6-3443-BF18-7BE3D42EF339}"/>
              </a:ext>
            </a:extLst>
          </p:cNvPr>
          <p:cNvSpPr txBox="1"/>
          <p:nvPr/>
        </p:nvSpPr>
        <p:spPr>
          <a:xfrm>
            <a:off x="59435" y="6379760"/>
            <a:ext cx="8865046" cy="369332"/>
          </a:xfrm>
          <a:prstGeom prst="rect">
            <a:avLst/>
          </a:prstGeom>
          <a:noFill/>
        </p:spPr>
        <p:txBody>
          <a:bodyPr wrap="square" rtlCol="0">
            <a:spAutoFit/>
          </a:bodyPr>
          <a:lstStyle/>
          <a:p>
            <a:pPr algn="ctr"/>
            <a:r>
              <a:rPr lang="nl-BE" dirty="0">
                <a:solidFill>
                  <a:srgbClr val="FF0000"/>
                </a:solidFill>
              </a:rPr>
              <a:t>De details en uren van activiteit van al deze gebieden staan beschreven in de AIP</a:t>
            </a:r>
          </a:p>
        </p:txBody>
      </p:sp>
    </p:spTree>
    <p:extLst>
      <p:ext uri="{BB962C8B-B14F-4D97-AF65-F5344CB8AC3E}">
        <p14:creationId xmlns:p14="http://schemas.microsoft.com/office/powerpoint/2010/main" val="25639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pic>
        <p:nvPicPr>
          <p:cNvPr id="4" name="Afbeelding 3"/>
          <p:cNvPicPr>
            <a:picLocks noChangeAspect="1"/>
          </p:cNvPicPr>
          <p:nvPr/>
        </p:nvPicPr>
        <p:blipFill>
          <a:blip r:embed="rId4"/>
          <a:stretch>
            <a:fillRect/>
          </a:stretch>
        </p:blipFill>
        <p:spPr>
          <a:xfrm>
            <a:off x="0" y="1327638"/>
            <a:ext cx="9144000" cy="4693650"/>
          </a:xfrm>
          <a:prstGeom prst="rect">
            <a:avLst/>
          </a:prstGeom>
        </p:spPr>
      </p:pic>
    </p:spTree>
    <p:extLst>
      <p:ext uri="{BB962C8B-B14F-4D97-AF65-F5344CB8AC3E}">
        <p14:creationId xmlns:p14="http://schemas.microsoft.com/office/powerpoint/2010/main" val="3227214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xt Box 6"/>
          <p:cNvSpPr txBox="1">
            <a:spLocks noChangeArrowheads="1"/>
          </p:cNvSpPr>
          <p:nvPr/>
        </p:nvSpPr>
        <p:spPr bwMode="auto">
          <a:xfrm>
            <a:off x="1331640" y="6967"/>
            <a:ext cx="7740352"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3000" dirty="0">
                <a:solidFill>
                  <a:schemeClr val="bg1"/>
                </a:solidFill>
                <a:latin typeface="Arial"/>
                <a:cs typeface="Arial"/>
              </a:rPr>
              <a:t>1.7 Regelgeving en luchtruimtestructuur</a:t>
            </a:r>
          </a:p>
        </p:txBody>
      </p:sp>
      <p:sp>
        <p:nvSpPr>
          <p:cNvPr id="3" name="Tekstvak 2"/>
          <p:cNvSpPr txBox="1"/>
          <p:nvPr/>
        </p:nvSpPr>
        <p:spPr>
          <a:xfrm>
            <a:off x="4860032" y="764704"/>
            <a:ext cx="4283968" cy="6186310"/>
          </a:xfrm>
          <a:prstGeom prst="rect">
            <a:avLst/>
          </a:prstGeom>
          <a:noFill/>
        </p:spPr>
        <p:txBody>
          <a:bodyPr wrap="square" rtlCol="0">
            <a:spAutoFit/>
          </a:bodyPr>
          <a:lstStyle/>
          <a:p>
            <a:pPr marL="285750" indent="-285750">
              <a:buClr>
                <a:srgbClr val="FF0000"/>
              </a:buClr>
              <a:buFont typeface="Wingdings" charset="2"/>
              <a:buChar char="Ø"/>
            </a:pPr>
            <a:r>
              <a:rPr lang="nl-NL" dirty="0">
                <a:solidFill>
                  <a:srgbClr val="333333"/>
                </a:solidFill>
                <a:latin typeface="Helvetica Neue"/>
                <a:ea typeface="Helvetica Neue"/>
                <a:cs typeface="Helvetica Neue"/>
              </a:rPr>
              <a:t>Vanaf de grond tot 1500 ft (450 m) luchtruim klasse G behalve bij de CTR's. </a:t>
            </a:r>
          </a:p>
          <a:p>
            <a:pPr marL="285750" indent="-285750">
              <a:buClr>
                <a:srgbClr val="FF0000"/>
              </a:buClr>
              <a:buFont typeface="Wingdings" charset="2"/>
              <a:buChar char="Ø"/>
            </a:pPr>
            <a:r>
              <a:rPr lang="nl-NL" dirty="0">
                <a:solidFill>
                  <a:srgbClr val="333333"/>
                </a:solidFill>
                <a:latin typeface="Helvetica Neue"/>
                <a:ea typeface="Helvetica Neue"/>
                <a:cs typeface="Helvetica Neue"/>
              </a:rPr>
              <a:t>De meeste CTR's gaan vanaf de grond tot 3000 ft (914 m). Je mag hier alleen in na toestemming. </a:t>
            </a:r>
          </a:p>
          <a:p>
            <a:pPr marL="285750" indent="-285750">
              <a:buClr>
                <a:srgbClr val="FF0000"/>
              </a:buClr>
              <a:buFont typeface="Wingdings" charset="2"/>
              <a:buChar char="Ø"/>
            </a:pPr>
            <a:r>
              <a:rPr lang="nl-NL" dirty="0">
                <a:solidFill>
                  <a:srgbClr val="333333"/>
                </a:solidFill>
                <a:latin typeface="Helvetica Neue"/>
                <a:ea typeface="Helvetica Neue"/>
                <a:cs typeface="Helvetica Neue"/>
              </a:rPr>
              <a:t>De militaire CTR's zijn als ze niet actief zijn een RMZ. Het luchtruim is dan gelijk aan het luchtruim ernaast, dus klasse G tot 1500 ft en daarboven klasse E.</a:t>
            </a:r>
          </a:p>
          <a:p>
            <a:pPr marL="285750" indent="-285750">
              <a:buClr>
                <a:srgbClr val="FF0000"/>
              </a:buClr>
              <a:buFont typeface="Wingdings" charset="2"/>
              <a:buChar char="Ø"/>
            </a:pPr>
            <a:r>
              <a:rPr lang="nl-NL" dirty="0">
                <a:solidFill>
                  <a:srgbClr val="333333"/>
                </a:solidFill>
                <a:latin typeface="Helvetica Neue"/>
                <a:ea typeface="Helvetica Neue"/>
                <a:cs typeface="Helvetica Neue"/>
              </a:rPr>
              <a:t>Boven de 1500 ft en boven de CTR's bevinden zich de </a:t>
            </a:r>
            <a:r>
              <a:rPr lang="nl-NL" dirty="0" err="1">
                <a:solidFill>
                  <a:srgbClr val="333333"/>
                </a:solidFill>
                <a:latin typeface="Helvetica Neue"/>
                <a:ea typeface="Helvetica Neue"/>
                <a:cs typeface="Helvetica Neue"/>
              </a:rPr>
              <a:t>TMA's</a:t>
            </a:r>
            <a:r>
              <a:rPr lang="nl-NL" dirty="0">
                <a:solidFill>
                  <a:srgbClr val="333333"/>
                </a:solidFill>
                <a:latin typeface="Helvetica Neue"/>
                <a:ea typeface="Helvetica Neue"/>
                <a:cs typeface="Helvetica Neue"/>
              </a:rPr>
              <a:t>. Bijv. de Nieuw </a:t>
            </a:r>
            <a:r>
              <a:rPr lang="nl-NL" dirty="0" err="1">
                <a:solidFill>
                  <a:srgbClr val="333333"/>
                </a:solidFill>
                <a:latin typeface="Helvetica Neue"/>
                <a:ea typeface="Helvetica Neue"/>
                <a:cs typeface="Helvetica Neue"/>
              </a:rPr>
              <a:t>Milligen</a:t>
            </a:r>
            <a:r>
              <a:rPr lang="nl-NL" dirty="0">
                <a:solidFill>
                  <a:srgbClr val="333333"/>
                </a:solidFill>
                <a:latin typeface="Helvetica Neue"/>
                <a:ea typeface="Helvetica Neue"/>
                <a:cs typeface="Helvetica Neue"/>
              </a:rPr>
              <a:t> </a:t>
            </a:r>
            <a:r>
              <a:rPr lang="nl-NL" dirty="0" err="1">
                <a:solidFill>
                  <a:srgbClr val="333333"/>
                </a:solidFill>
                <a:latin typeface="Helvetica Neue"/>
                <a:ea typeface="Helvetica Neue"/>
                <a:cs typeface="Helvetica Neue"/>
              </a:rPr>
              <a:t>TMA's</a:t>
            </a:r>
            <a:r>
              <a:rPr lang="nl-NL" dirty="0">
                <a:solidFill>
                  <a:srgbClr val="333333"/>
                </a:solidFill>
                <a:latin typeface="Helvetica Neue"/>
                <a:ea typeface="Helvetica Neue"/>
                <a:cs typeface="Helvetica Neue"/>
              </a:rPr>
              <a:t> zijn klasse E van 1500 ft tot FL 65 en in het weekend en op feestdagen zijn de Nieuw </a:t>
            </a:r>
            <a:r>
              <a:rPr lang="nl-NL" dirty="0" err="1">
                <a:solidFill>
                  <a:srgbClr val="333333"/>
                </a:solidFill>
                <a:latin typeface="Helvetica Neue"/>
                <a:ea typeface="Helvetica Neue"/>
                <a:cs typeface="Helvetica Neue"/>
              </a:rPr>
              <a:t>Milligen</a:t>
            </a:r>
            <a:r>
              <a:rPr lang="nl-NL" dirty="0">
                <a:solidFill>
                  <a:srgbClr val="333333"/>
                </a:solidFill>
                <a:latin typeface="Helvetica Neue"/>
                <a:ea typeface="Helvetica Neue"/>
                <a:cs typeface="Helvetica Neue"/>
              </a:rPr>
              <a:t> </a:t>
            </a:r>
            <a:r>
              <a:rPr lang="nl-NL" dirty="0" err="1">
                <a:solidFill>
                  <a:srgbClr val="333333"/>
                </a:solidFill>
                <a:latin typeface="Helvetica Neue"/>
                <a:ea typeface="Helvetica Neue"/>
                <a:cs typeface="Helvetica Neue"/>
              </a:rPr>
              <a:t>TMA's</a:t>
            </a:r>
            <a:r>
              <a:rPr lang="nl-NL" dirty="0">
                <a:solidFill>
                  <a:srgbClr val="333333"/>
                </a:solidFill>
                <a:latin typeface="Helvetica Neue"/>
                <a:ea typeface="Helvetica Neue"/>
                <a:cs typeface="Helvetica Neue"/>
              </a:rPr>
              <a:t> A, C, en E verhoogd naar FL 95. De </a:t>
            </a:r>
            <a:r>
              <a:rPr lang="nl-NL" dirty="0" err="1">
                <a:solidFill>
                  <a:srgbClr val="333333"/>
                </a:solidFill>
                <a:latin typeface="Helvetica Neue"/>
                <a:ea typeface="Helvetica Neue"/>
                <a:cs typeface="Helvetica Neue"/>
              </a:rPr>
              <a:t>TMA's</a:t>
            </a:r>
            <a:r>
              <a:rPr lang="nl-NL" dirty="0">
                <a:solidFill>
                  <a:srgbClr val="333333"/>
                </a:solidFill>
                <a:latin typeface="Helvetica Neue"/>
                <a:ea typeface="Helvetica Neue"/>
                <a:cs typeface="Helvetica Neue"/>
              </a:rPr>
              <a:t> in het westen hebben een maximale hoogte van FL 55.</a:t>
            </a:r>
          </a:p>
          <a:p>
            <a:pPr marL="285750" indent="-285750">
              <a:buClr>
                <a:srgbClr val="FF0000"/>
              </a:buClr>
              <a:buFont typeface="Wingdings" charset="2"/>
              <a:buChar char="Ø"/>
            </a:pPr>
            <a:r>
              <a:rPr lang="nl-NL" dirty="0">
                <a:solidFill>
                  <a:srgbClr val="333333"/>
                </a:solidFill>
                <a:latin typeface="Helvetica Neue"/>
                <a:ea typeface="Helvetica Neue"/>
                <a:cs typeface="Helvetica Neue"/>
              </a:rPr>
              <a:t>Boven de </a:t>
            </a:r>
            <a:r>
              <a:rPr lang="nl-NL" dirty="0" err="1">
                <a:solidFill>
                  <a:srgbClr val="333333"/>
                </a:solidFill>
                <a:latin typeface="Helvetica Neue"/>
                <a:ea typeface="Helvetica Neue"/>
                <a:cs typeface="Helvetica Neue"/>
              </a:rPr>
              <a:t>TMA's</a:t>
            </a:r>
            <a:r>
              <a:rPr lang="nl-NL" dirty="0">
                <a:solidFill>
                  <a:srgbClr val="333333"/>
                </a:solidFill>
                <a:latin typeface="Helvetica Neue"/>
                <a:ea typeface="Helvetica Neue"/>
                <a:cs typeface="Helvetica Neue"/>
              </a:rPr>
              <a:t> liggen de </a:t>
            </a:r>
            <a:r>
              <a:rPr lang="nl-NL" dirty="0" err="1">
                <a:solidFill>
                  <a:srgbClr val="333333"/>
                </a:solidFill>
                <a:latin typeface="Helvetica Neue"/>
                <a:ea typeface="Helvetica Neue"/>
                <a:cs typeface="Helvetica Neue"/>
              </a:rPr>
              <a:t>CTA's</a:t>
            </a:r>
            <a:r>
              <a:rPr lang="nl-NL" dirty="0">
                <a:solidFill>
                  <a:srgbClr val="333333"/>
                </a:solidFill>
                <a:latin typeface="Helvetica Neue"/>
                <a:ea typeface="Helvetica Neue"/>
                <a:cs typeface="Helvetica Neue"/>
              </a:rPr>
              <a:t> en daarboven ligt de UTA.</a:t>
            </a:r>
            <a:endParaRPr lang="nl-NL" dirty="0"/>
          </a:p>
        </p:txBody>
      </p:sp>
      <p:pic>
        <p:nvPicPr>
          <p:cNvPr id="4" name="Afbeelding 3">
            <a:extLst>
              <a:ext uri="{FF2B5EF4-FFF2-40B4-BE49-F238E27FC236}">
                <a16:creationId xmlns:a16="http://schemas.microsoft.com/office/drawing/2014/main" id="{AADEC37F-69A0-F84A-9CB4-87B17C52E1E6}"/>
              </a:ext>
            </a:extLst>
          </p:cNvPr>
          <p:cNvPicPr>
            <a:picLocks noChangeAspect="1"/>
          </p:cNvPicPr>
          <p:nvPr/>
        </p:nvPicPr>
        <p:blipFill rotWithShape="1">
          <a:blip r:embed="rId4"/>
          <a:srcRect l="-1" r="1086"/>
          <a:stretch/>
        </p:blipFill>
        <p:spPr>
          <a:xfrm>
            <a:off x="35496" y="730940"/>
            <a:ext cx="4824000" cy="5362356"/>
          </a:xfrm>
          <a:prstGeom prst="rect">
            <a:avLst/>
          </a:prstGeom>
        </p:spPr>
      </p:pic>
      <p:sp>
        <p:nvSpPr>
          <p:cNvPr id="5" name="Tekstvak 4">
            <a:extLst>
              <a:ext uri="{FF2B5EF4-FFF2-40B4-BE49-F238E27FC236}">
                <a16:creationId xmlns:a16="http://schemas.microsoft.com/office/drawing/2014/main" id="{899C2368-4B25-194D-A291-FAE470B2177E}"/>
              </a:ext>
            </a:extLst>
          </p:cNvPr>
          <p:cNvSpPr txBox="1"/>
          <p:nvPr/>
        </p:nvSpPr>
        <p:spPr>
          <a:xfrm>
            <a:off x="-15822" y="6083997"/>
            <a:ext cx="4875854" cy="830997"/>
          </a:xfrm>
          <a:prstGeom prst="rect">
            <a:avLst/>
          </a:prstGeom>
          <a:solidFill>
            <a:schemeClr val="tx2">
              <a:lumMod val="20000"/>
              <a:lumOff val="80000"/>
            </a:schemeClr>
          </a:solidFill>
        </p:spPr>
        <p:txBody>
          <a:bodyPr wrap="square" rtlCol="0">
            <a:spAutoFit/>
          </a:bodyPr>
          <a:lstStyle/>
          <a:p>
            <a:r>
              <a:rPr lang="nl-NL" sz="2400" dirty="0"/>
              <a:t>Kaartje met de maximale hoogtes voor ongecontroleerde VFR-vluchten</a:t>
            </a:r>
          </a:p>
        </p:txBody>
      </p:sp>
    </p:spTree>
    <p:extLst>
      <p:ext uri="{BB962C8B-B14F-4D97-AF65-F5344CB8AC3E}">
        <p14:creationId xmlns:p14="http://schemas.microsoft.com/office/powerpoint/2010/main" val="37423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403648" y="35912"/>
            <a:ext cx="691276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1.1 Int. Regelgeving en organisaties</a:t>
            </a:r>
          </a:p>
        </p:txBody>
      </p:sp>
      <p:pic>
        <p:nvPicPr>
          <p:cNvPr id="3" name="Afbeelding 2" descr="Schermafbeelding 2018-01-23 om 16.32.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1719"/>
            <a:ext cx="9144000" cy="4601497"/>
          </a:xfrm>
          <a:prstGeom prst="rect">
            <a:avLst/>
          </a:prstGeom>
        </p:spPr>
      </p:pic>
      <p:sp>
        <p:nvSpPr>
          <p:cNvPr id="13" name="Tekstvak 12"/>
          <p:cNvSpPr txBox="1"/>
          <p:nvPr/>
        </p:nvSpPr>
        <p:spPr>
          <a:xfrm>
            <a:off x="0" y="4293096"/>
            <a:ext cx="9155273" cy="2677656"/>
          </a:xfrm>
          <a:prstGeom prst="rect">
            <a:avLst/>
          </a:prstGeom>
          <a:solidFill>
            <a:schemeClr val="tx2">
              <a:lumMod val="40000"/>
              <a:lumOff val="60000"/>
            </a:schemeClr>
          </a:solidFill>
          <a:ln>
            <a:solidFill>
              <a:schemeClr val="tx2">
                <a:lumMod val="60000"/>
                <a:lumOff val="40000"/>
              </a:schemeClr>
            </a:solidFill>
          </a:ln>
        </p:spPr>
        <p:txBody>
          <a:bodyPr wrap="square" rtlCol="0">
            <a:spAutoFit/>
          </a:bodyPr>
          <a:lstStyle/>
          <a:p>
            <a:pPr marL="457200" indent="-457200">
              <a:buClr>
                <a:srgbClr val="FF0000"/>
              </a:buClr>
              <a:buFont typeface="Wingdings" charset="2"/>
              <a:buChar char="Ø"/>
            </a:pPr>
            <a:r>
              <a:rPr lang="nl-NL" sz="2400" dirty="0">
                <a:solidFill>
                  <a:srgbClr val="000090"/>
                </a:solidFill>
              </a:rPr>
              <a:t>Verordening (EU) Nr. 1178/2011 </a:t>
            </a:r>
            <a:r>
              <a:rPr lang="nl-NL" sz="2400" dirty="0"/>
              <a:t>Voorschriften voor de opleiding en het verkrijgen van vliegbrevetten.</a:t>
            </a:r>
          </a:p>
          <a:p>
            <a:pPr marL="457200" indent="-457200">
              <a:buClr>
                <a:srgbClr val="FF0000"/>
              </a:buClr>
              <a:buFont typeface="Wingdings" charset="2"/>
              <a:buChar char="Ø"/>
            </a:pPr>
            <a:r>
              <a:rPr lang="de-DE" sz="2400" dirty="0" err="1">
                <a:solidFill>
                  <a:srgbClr val="000090"/>
                </a:solidFill>
              </a:rPr>
              <a:t>Verordening</a:t>
            </a:r>
            <a:r>
              <a:rPr lang="de-DE" sz="2400" dirty="0">
                <a:solidFill>
                  <a:srgbClr val="000090"/>
                </a:solidFill>
              </a:rPr>
              <a:t> (EU) Nr. 923/2012 </a:t>
            </a:r>
            <a:r>
              <a:rPr lang="de-DE" sz="2400" dirty="0"/>
              <a:t>Nationale </a:t>
            </a:r>
            <a:r>
              <a:rPr lang="de-DE" sz="2400" dirty="0" err="1"/>
              <a:t>regelgeving</a:t>
            </a:r>
            <a:r>
              <a:rPr lang="de-DE" sz="2400" dirty="0"/>
              <a:t> </a:t>
            </a:r>
            <a:r>
              <a:rPr lang="de-DE" sz="2400" dirty="0" err="1"/>
              <a:t>moet</a:t>
            </a:r>
            <a:r>
              <a:rPr lang="de-DE" sz="2400" dirty="0"/>
              <a:t> </a:t>
            </a:r>
            <a:r>
              <a:rPr lang="de-DE" sz="2400" dirty="0" err="1"/>
              <a:t>sinds</a:t>
            </a:r>
            <a:r>
              <a:rPr lang="de-DE" sz="2400" dirty="0"/>
              <a:t> 2014 </a:t>
            </a:r>
            <a:r>
              <a:rPr lang="de-DE" sz="2400" dirty="0" err="1"/>
              <a:t>conform</a:t>
            </a:r>
            <a:r>
              <a:rPr lang="de-DE" sz="2400" dirty="0"/>
              <a:t> SERA </a:t>
            </a:r>
            <a:r>
              <a:rPr lang="de-DE" sz="2400" dirty="0" err="1"/>
              <a:t>zijn</a:t>
            </a:r>
            <a:r>
              <a:rPr lang="de-DE" sz="2400" dirty="0"/>
              <a:t>.</a:t>
            </a:r>
          </a:p>
          <a:p>
            <a:pPr marL="457200" indent="-457200">
              <a:buClr>
                <a:srgbClr val="FF0000"/>
              </a:buClr>
              <a:buFont typeface="Wingdings" charset="2"/>
              <a:buChar char="Ø"/>
            </a:pPr>
            <a:r>
              <a:rPr lang="de-DE" sz="2400" dirty="0" err="1">
                <a:solidFill>
                  <a:srgbClr val="000090"/>
                </a:solidFill>
              </a:rPr>
              <a:t>Verordening</a:t>
            </a:r>
            <a:r>
              <a:rPr lang="de-DE" sz="2400" dirty="0">
                <a:solidFill>
                  <a:srgbClr val="000090"/>
                </a:solidFill>
              </a:rPr>
              <a:t> (EU) Nr.1321/2014  </a:t>
            </a:r>
            <a:r>
              <a:rPr lang="de-DE" sz="2400" dirty="0"/>
              <a:t>Part M (Maintance)  Permanente </a:t>
            </a:r>
            <a:r>
              <a:rPr lang="de-DE" sz="2400" dirty="0" err="1"/>
              <a:t>luchtwaardigheid</a:t>
            </a:r>
            <a:r>
              <a:rPr lang="de-DE" sz="2400" dirty="0"/>
              <a:t>: </a:t>
            </a:r>
            <a:r>
              <a:rPr lang="de-DE" sz="2400" dirty="0" err="1"/>
              <a:t>voorschriften</a:t>
            </a:r>
            <a:r>
              <a:rPr lang="de-DE" sz="2400" dirty="0"/>
              <a:t> betreffende </a:t>
            </a:r>
            <a:r>
              <a:rPr lang="de-DE" sz="2400" dirty="0" err="1"/>
              <a:t>onderhoud</a:t>
            </a:r>
            <a:r>
              <a:rPr lang="de-DE" sz="2400" dirty="0"/>
              <a:t> en </a:t>
            </a:r>
            <a:r>
              <a:rPr lang="de-DE" sz="2400" dirty="0" err="1"/>
              <a:t>opvolging</a:t>
            </a:r>
            <a:r>
              <a:rPr lang="de-DE" sz="2400" dirty="0"/>
              <a:t> van de </a:t>
            </a:r>
            <a:r>
              <a:rPr lang="de-DE" sz="2400" dirty="0" err="1"/>
              <a:t>luchtwaardigheid</a:t>
            </a:r>
            <a:r>
              <a:rPr lang="de-DE" sz="2400" dirty="0"/>
              <a:t>.</a:t>
            </a:r>
            <a:endParaRPr lang="nl-NL" sz="2400" dirty="0"/>
          </a:p>
        </p:txBody>
      </p:sp>
      <p:sp>
        <p:nvSpPr>
          <p:cNvPr id="2" name="Afgeronde rechthoek 1"/>
          <p:cNvSpPr/>
          <p:nvPr/>
        </p:nvSpPr>
        <p:spPr>
          <a:xfrm>
            <a:off x="2627784" y="1268760"/>
            <a:ext cx="1152128" cy="360040"/>
          </a:xfrm>
          <a:prstGeom prst="roundRect">
            <a:avLst/>
          </a:prstGeom>
          <a:noFill/>
          <a:ln w="25400">
            <a:solidFill>
              <a:schemeClr val="accent6">
                <a:lumMod val="7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Afgeronde rechthoek 14"/>
          <p:cNvSpPr/>
          <p:nvPr/>
        </p:nvSpPr>
        <p:spPr>
          <a:xfrm>
            <a:off x="2051720" y="2204864"/>
            <a:ext cx="432048" cy="288032"/>
          </a:xfrm>
          <a:prstGeom prst="roundRect">
            <a:avLst/>
          </a:prstGeom>
          <a:noFill/>
          <a:ln w="25400">
            <a:solidFill>
              <a:schemeClr val="accent6">
                <a:lumMod val="7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Afgeronde rechthoek 15"/>
          <p:cNvSpPr/>
          <p:nvPr/>
        </p:nvSpPr>
        <p:spPr>
          <a:xfrm>
            <a:off x="7524328" y="1844824"/>
            <a:ext cx="648072" cy="288032"/>
          </a:xfrm>
          <a:prstGeom prst="roundRect">
            <a:avLst>
              <a:gd name="adj" fmla="val 50000"/>
            </a:avLst>
          </a:prstGeom>
          <a:noFill/>
          <a:ln w="25400">
            <a:solidFill>
              <a:schemeClr val="accent6">
                <a:lumMod val="7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Afgeronde rechthoek 16"/>
          <p:cNvSpPr/>
          <p:nvPr/>
        </p:nvSpPr>
        <p:spPr>
          <a:xfrm>
            <a:off x="1331640" y="2204864"/>
            <a:ext cx="432048" cy="288032"/>
          </a:xfrm>
          <a:prstGeom prst="roundRect">
            <a:avLst/>
          </a:prstGeom>
          <a:noFill/>
          <a:ln w="25400">
            <a:solidFill>
              <a:schemeClr val="accent6">
                <a:lumMod val="7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742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368152" y="-27384"/>
            <a:ext cx="817240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500" dirty="0">
                <a:solidFill>
                  <a:schemeClr val="bg1"/>
                </a:solidFill>
                <a:latin typeface="Arial"/>
                <a:cs typeface="Arial"/>
              </a:rPr>
              <a:t>1.8 Luchtverkeersleidingsdiensten en verkeersleiding</a:t>
            </a:r>
          </a:p>
        </p:txBody>
      </p:sp>
      <p:sp>
        <p:nvSpPr>
          <p:cNvPr id="2" name="Tekstvak 1"/>
          <p:cNvSpPr txBox="1"/>
          <p:nvPr/>
        </p:nvSpPr>
        <p:spPr>
          <a:xfrm>
            <a:off x="4355976" y="764704"/>
            <a:ext cx="4788024" cy="5632311"/>
          </a:xfrm>
          <a:prstGeom prst="rect">
            <a:avLst/>
          </a:prstGeom>
          <a:noFill/>
        </p:spPr>
        <p:txBody>
          <a:bodyPr wrap="square" rtlCol="0">
            <a:spAutoFit/>
          </a:bodyPr>
          <a:lstStyle/>
          <a:p>
            <a:r>
              <a:rPr lang="nl-NL" sz="2000" dirty="0" err="1">
                <a:solidFill>
                  <a:srgbClr val="000090"/>
                </a:solidFill>
              </a:rPr>
              <a:t>skeyes</a:t>
            </a:r>
            <a:endParaRPr lang="nl-NL" sz="2000" dirty="0"/>
          </a:p>
          <a:p>
            <a:pPr marL="285750" indent="-285750">
              <a:buClr>
                <a:srgbClr val="FF0000"/>
              </a:buClr>
              <a:buFont typeface="Wingdings" charset="2"/>
              <a:buChar char="Ø"/>
            </a:pPr>
            <a:r>
              <a:rPr lang="nl-NL" sz="2000" dirty="0"/>
              <a:t>Kerntaak is het voorkomen van botsingen.</a:t>
            </a:r>
          </a:p>
          <a:p>
            <a:pPr marL="457200" indent="-457200">
              <a:buClr>
                <a:srgbClr val="FF0000"/>
              </a:buClr>
              <a:buFont typeface="+mj-lt"/>
              <a:buAutoNum type="arabicPeriod"/>
            </a:pPr>
            <a:r>
              <a:rPr lang="nl-NL" sz="2000" dirty="0">
                <a:solidFill>
                  <a:srgbClr val="FF0000"/>
                </a:solidFill>
              </a:rPr>
              <a:t>Luchtverkeersleiding</a:t>
            </a:r>
            <a:r>
              <a:rPr lang="nl-NL" sz="2000" dirty="0"/>
              <a:t>, het regelen van het luchtverkeer door het geven van aanwijzingen.</a:t>
            </a:r>
          </a:p>
          <a:p>
            <a:pPr marL="457200" indent="-457200">
              <a:buClr>
                <a:srgbClr val="FF0000"/>
              </a:buClr>
              <a:buFont typeface="+mj-lt"/>
              <a:buAutoNum type="arabicPeriod"/>
            </a:pPr>
            <a:r>
              <a:rPr lang="nl-NL" sz="2000" dirty="0">
                <a:solidFill>
                  <a:srgbClr val="FF0000"/>
                </a:solidFill>
              </a:rPr>
              <a:t>Vluchtinformatieverstrekking</a:t>
            </a:r>
            <a:r>
              <a:rPr lang="nl-NL" sz="2000" dirty="0"/>
              <a:t>, het geven van inlichtingen tijdens een vlucht voor een veilige en doelmatige vluchtuitvoering, voor </a:t>
            </a:r>
            <a:r>
              <a:rPr lang="nl-NL" sz="2000" dirty="0" err="1"/>
              <a:t>àlle</a:t>
            </a:r>
            <a:r>
              <a:rPr lang="nl-NL" sz="2000" dirty="0"/>
              <a:t> vluchten. </a:t>
            </a:r>
          </a:p>
          <a:p>
            <a:pPr marL="457200" indent="-457200">
              <a:buClr>
                <a:srgbClr val="FF0000"/>
              </a:buClr>
              <a:buFont typeface="+mj-lt"/>
              <a:buAutoNum type="arabicPeriod"/>
            </a:pPr>
            <a:r>
              <a:rPr lang="nl-NL" sz="2000" dirty="0">
                <a:solidFill>
                  <a:srgbClr val="FF0000"/>
                </a:solidFill>
              </a:rPr>
              <a:t>Alarmering</a:t>
            </a:r>
            <a:r>
              <a:rPr lang="nl-NL" sz="2000" dirty="0"/>
              <a:t>, de betrokken instanties waarschuwen aangaande luchtvaartuigen die hulp behoeven in de vorm van opsporing en redding en deze instanties bij te staan voor zover dat vereist is.</a:t>
            </a:r>
          </a:p>
          <a:p>
            <a:pPr marL="285750" indent="-285750">
              <a:buClr>
                <a:srgbClr val="FF0000"/>
              </a:buClr>
              <a:buFont typeface="Wingdings" charset="2"/>
              <a:buChar char="Ø"/>
            </a:pPr>
            <a:r>
              <a:rPr lang="nl-NL" sz="2000" dirty="0"/>
              <a:t>Het uitgeven van </a:t>
            </a:r>
            <a:r>
              <a:rPr lang="nl-NL" sz="2000" dirty="0">
                <a:solidFill>
                  <a:srgbClr val="FF0000"/>
                </a:solidFill>
              </a:rPr>
              <a:t>luchtvaartpublicaties</a:t>
            </a:r>
            <a:r>
              <a:rPr lang="nl-NL" sz="2000" dirty="0"/>
              <a:t> en kaarten. </a:t>
            </a: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4409" b="43666"/>
          <a:stretch/>
        </p:blipFill>
        <p:spPr>
          <a:xfrm>
            <a:off x="107504" y="723429"/>
            <a:ext cx="3839578" cy="2990598"/>
          </a:xfrm>
          <a:prstGeom prst="rect">
            <a:avLst/>
          </a:prstGeom>
        </p:spPr>
      </p:pic>
      <p:pic>
        <p:nvPicPr>
          <p:cNvPr id="3074" name="Picture 2">
            <a:extLst>
              <a:ext uri="{FF2B5EF4-FFF2-40B4-BE49-F238E27FC236}">
                <a16:creationId xmlns:a16="http://schemas.microsoft.com/office/drawing/2014/main" id="{F490373C-EB9B-7C43-8D77-0830F536D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3820526"/>
            <a:ext cx="3839579" cy="255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9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368152" y="-27384"/>
            <a:ext cx="817240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500" dirty="0">
                <a:solidFill>
                  <a:schemeClr val="bg1"/>
                </a:solidFill>
                <a:latin typeface="Arial"/>
                <a:cs typeface="Arial"/>
              </a:rPr>
              <a:t>1.8 Luchtverkeersleidingsdiensten en verkeersleiding</a:t>
            </a:r>
          </a:p>
        </p:txBody>
      </p:sp>
      <p:pic>
        <p:nvPicPr>
          <p:cNvPr id="2" name="Afbeelding 1"/>
          <p:cNvPicPr>
            <a:picLocks noChangeAspect="1"/>
          </p:cNvPicPr>
          <p:nvPr/>
        </p:nvPicPr>
        <p:blipFill>
          <a:blip r:embed="rId3"/>
          <a:stretch>
            <a:fillRect/>
          </a:stretch>
        </p:blipFill>
        <p:spPr>
          <a:xfrm>
            <a:off x="35496" y="836712"/>
            <a:ext cx="3168352" cy="2112235"/>
          </a:xfrm>
          <a:prstGeom prst="rect">
            <a:avLst/>
          </a:prstGeom>
        </p:spPr>
      </p:pic>
      <p:sp>
        <p:nvSpPr>
          <p:cNvPr id="3" name="Tekstvak 2"/>
          <p:cNvSpPr txBox="1"/>
          <p:nvPr/>
        </p:nvSpPr>
        <p:spPr>
          <a:xfrm>
            <a:off x="3203848" y="692696"/>
            <a:ext cx="5940152" cy="5078313"/>
          </a:xfrm>
          <a:prstGeom prst="rect">
            <a:avLst/>
          </a:prstGeom>
          <a:noFill/>
        </p:spPr>
        <p:txBody>
          <a:bodyPr wrap="square" rtlCol="0">
            <a:spAutoFit/>
          </a:bodyPr>
          <a:lstStyle/>
          <a:p>
            <a:r>
              <a:rPr lang="nl-NL" dirty="0"/>
              <a:t>Binnen de Brussels FIR/UIR treffen we </a:t>
            </a:r>
            <a:r>
              <a:rPr lang="nl-NL" dirty="0" err="1"/>
              <a:t>UTA's</a:t>
            </a:r>
            <a:r>
              <a:rPr lang="nl-NL" dirty="0"/>
              <a:t>, </a:t>
            </a:r>
            <a:r>
              <a:rPr lang="nl-NL" dirty="0" err="1"/>
              <a:t>CTA's</a:t>
            </a:r>
            <a:r>
              <a:rPr lang="nl-NL" dirty="0"/>
              <a:t>, </a:t>
            </a:r>
            <a:r>
              <a:rPr lang="nl-NL" dirty="0" err="1"/>
              <a:t>TMA's</a:t>
            </a:r>
            <a:r>
              <a:rPr lang="nl-NL" dirty="0"/>
              <a:t> en CTR's aan. </a:t>
            </a:r>
          </a:p>
          <a:p>
            <a:pPr marL="285750" indent="-285750">
              <a:buClr>
                <a:srgbClr val="FF0000"/>
              </a:buClr>
              <a:buFont typeface="Wingdings" charset="2"/>
              <a:buChar char="Ø"/>
            </a:pPr>
            <a:r>
              <a:rPr lang="nl-NL" dirty="0">
                <a:solidFill>
                  <a:srgbClr val="FF0000"/>
                </a:solidFill>
              </a:rPr>
              <a:t>UTA</a:t>
            </a:r>
            <a:r>
              <a:rPr lang="nl-NL" dirty="0"/>
              <a:t> (</a:t>
            </a:r>
            <a:r>
              <a:rPr lang="nl-NL" dirty="0" err="1"/>
              <a:t>Upper</a:t>
            </a:r>
            <a:r>
              <a:rPr lang="nl-NL" dirty="0"/>
              <a:t> Control Area). Een algemeen luchtverkeersleidingsgebied in de hogere luchtruimte, in de Amsterdam FIR boven FL 195. Een UTA wordt gecontroleerd door een </a:t>
            </a:r>
            <a:r>
              <a:rPr lang="nl-NL" dirty="0" err="1"/>
              <a:t>Upper</a:t>
            </a:r>
            <a:r>
              <a:rPr lang="nl-NL" dirty="0"/>
              <a:t> Area Control Centre (UAC).</a:t>
            </a:r>
          </a:p>
          <a:p>
            <a:pPr marL="285750" indent="-285750">
              <a:buClr>
                <a:srgbClr val="FF0000"/>
              </a:buClr>
              <a:buFont typeface="Wingdings" charset="2"/>
              <a:buChar char="Ø"/>
            </a:pPr>
            <a:r>
              <a:rPr lang="nl-NL" dirty="0">
                <a:solidFill>
                  <a:srgbClr val="FF0000"/>
                </a:solidFill>
              </a:rPr>
              <a:t>CTA</a:t>
            </a:r>
            <a:r>
              <a:rPr lang="nl-NL" dirty="0"/>
              <a:t> (Control Area). Een gecontroleerd gebied op grotere hoogte, voor ‘en-route’ verkeer. Het vliegverkeer wordt daar geregeld door een Area Control Centre (ACC), bijvoorbeeld Brussels Control.</a:t>
            </a:r>
          </a:p>
          <a:p>
            <a:pPr marL="285750" indent="-285750">
              <a:buClr>
                <a:srgbClr val="FF0000"/>
              </a:buClr>
              <a:buFont typeface="Wingdings" charset="2"/>
              <a:buChar char="Ø"/>
            </a:pPr>
            <a:r>
              <a:rPr lang="nl-NL" dirty="0">
                <a:solidFill>
                  <a:srgbClr val="FF0000"/>
                </a:solidFill>
              </a:rPr>
              <a:t>TMA</a:t>
            </a:r>
            <a:r>
              <a:rPr lang="nl-NL" dirty="0"/>
              <a:t> (Terminal Control Area) Een gecontroleerd gebied op middelgrote hoogte, boven een CTR, vooral voor het laten klimmen en dalen van IFR-verkeer. Het verkeer wordt geregeld door een Area Approach Control (APP), bijvoorbeeld Brussels Approach.</a:t>
            </a:r>
          </a:p>
          <a:p>
            <a:pPr marL="285750" indent="-285750">
              <a:buClr>
                <a:srgbClr val="FF0000"/>
              </a:buClr>
              <a:buFont typeface="Wingdings" charset="2"/>
              <a:buChar char="Ø"/>
            </a:pPr>
            <a:r>
              <a:rPr lang="nl-NL" dirty="0">
                <a:solidFill>
                  <a:srgbClr val="FF0000"/>
                </a:solidFill>
              </a:rPr>
              <a:t>CTR</a:t>
            </a:r>
            <a:r>
              <a:rPr lang="nl-NL" dirty="0"/>
              <a:t> (Control Zone) Een CTR is een gecontroleerd gebied rondom een vliegveld. Het verkeer wordt geleid door een </a:t>
            </a:r>
            <a:r>
              <a:rPr lang="nl-NL" dirty="0" err="1"/>
              <a:t>Tower</a:t>
            </a:r>
            <a:r>
              <a:rPr lang="nl-NL" dirty="0"/>
              <a:t> (TWR), bijvoorbeeld Antwerpen </a:t>
            </a:r>
            <a:r>
              <a:rPr lang="nl-NL" dirty="0" err="1"/>
              <a:t>Tower</a:t>
            </a:r>
            <a:r>
              <a:rPr lang="nl-NL" dirty="0"/>
              <a:t>. </a:t>
            </a:r>
          </a:p>
        </p:txBody>
      </p:sp>
      <p:sp>
        <p:nvSpPr>
          <p:cNvPr id="4" name="Tekstvak 3">
            <a:extLst>
              <a:ext uri="{FF2B5EF4-FFF2-40B4-BE49-F238E27FC236}">
                <a16:creationId xmlns:a16="http://schemas.microsoft.com/office/drawing/2014/main" id="{AE40EDDB-14BA-4F4B-B9F7-69DE837F5991}"/>
              </a:ext>
            </a:extLst>
          </p:cNvPr>
          <p:cNvSpPr txBox="1"/>
          <p:nvPr/>
        </p:nvSpPr>
        <p:spPr>
          <a:xfrm>
            <a:off x="367746" y="3143116"/>
            <a:ext cx="2476061" cy="923330"/>
          </a:xfrm>
          <a:prstGeom prst="rect">
            <a:avLst/>
          </a:prstGeom>
          <a:noFill/>
          <a:ln>
            <a:solidFill>
              <a:schemeClr val="tx2"/>
            </a:solidFill>
          </a:ln>
        </p:spPr>
        <p:txBody>
          <a:bodyPr wrap="square" rtlCol="0">
            <a:spAutoFit/>
          </a:bodyPr>
          <a:lstStyle/>
          <a:p>
            <a:pPr algn="ctr"/>
            <a:r>
              <a:rPr lang="nl-BE" dirty="0"/>
              <a:t>Een CTR raakt altijd de grond en heeft een bepaalde bovengrens</a:t>
            </a:r>
          </a:p>
        </p:txBody>
      </p:sp>
      <p:sp>
        <p:nvSpPr>
          <p:cNvPr id="12" name="Tekstvak 11">
            <a:extLst>
              <a:ext uri="{FF2B5EF4-FFF2-40B4-BE49-F238E27FC236}">
                <a16:creationId xmlns:a16="http://schemas.microsoft.com/office/drawing/2014/main" id="{952B9724-6E0D-8E41-BDA9-5B393A1BC125}"/>
              </a:ext>
            </a:extLst>
          </p:cNvPr>
          <p:cNvSpPr txBox="1"/>
          <p:nvPr/>
        </p:nvSpPr>
        <p:spPr>
          <a:xfrm>
            <a:off x="367747" y="4430881"/>
            <a:ext cx="2503850" cy="1200329"/>
          </a:xfrm>
          <a:prstGeom prst="rect">
            <a:avLst/>
          </a:prstGeom>
          <a:noFill/>
          <a:ln>
            <a:solidFill>
              <a:schemeClr val="tx2"/>
            </a:solidFill>
          </a:ln>
        </p:spPr>
        <p:txBody>
          <a:bodyPr wrap="square" rtlCol="0">
            <a:spAutoFit/>
          </a:bodyPr>
          <a:lstStyle/>
          <a:p>
            <a:pPr algn="ctr"/>
            <a:r>
              <a:rPr lang="nl-BE" dirty="0"/>
              <a:t>Een TMA en CTA hebben een bepaalde onder- en bovengrens en raken niet aan de grond</a:t>
            </a:r>
          </a:p>
        </p:txBody>
      </p:sp>
      <p:sp>
        <p:nvSpPr>
          <p:cNvPr id="5" name="Tekstvak 4">
            <a:extLst>
              <a:ext uri="{FF2B5EF4-FFF2-40B4-BE49-F238E27FC236}">
                <a16:creationId xmlns:a16="http://schemas.microsoft.com/office/drawing/2014/main" id="{136AF0D9-098F-9A4E-BD03-2714B3E6EDBF}"/>
              </a:ext>
            </a:extLst>
          </p:cNvPr>
          <p:cNvSpPr txBox="1"/>
          <p:nvPr/>
        </p:nvSpPr>
        <p:spPr>
          <a:xfrm>
            <a:off x="367747" y="5995645"/>
            <a:ext cx="8452725" cy="646331"/>
          </a:xfrm>
          <a:prstGeom prst="rect">
            <a:avLst/>
          </a:prstGeom>
          <a:noFill/>
          <a:ln>
            <a:solidFill>
              <a:schemeClr val="tx2"/>
            </a:solidFill>
          </a:ln>
        </p:spPr>
        <p:txBody>
          <a:bodyPr wrap="square" rtlCol="0">
            <a:spAutoFit/>
          </a:bodyPr>
          <a:lstStyle/>
          <a:p>
            <a:r>
              <a:rPr lang="nl-BE" dirty="0"/>
              <a:t>Brussels FIR/UIR beslaat het luchtruim boven België, Luxemburg en een deel van de Noordzee. Onder FL195 spreekt met van Brussels FIR, daarboven van Brussels UIR</a:t>
            </a:r>
          </a:p>
        </p:txBody>
      </p:sp>
    </p:spTree>
    <p:extLst>
      <p:ext uri="{BB962C8B-B14F-4D97-AF65-F5344CB8AC3E}">
        <p14:creationId xmlns:p14="http://schemas.microsoft.com/office/powerpoint/2010/main" val="18697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211960" y="692696"/>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368152" y="-27384"/>
            <a:ext cx="8172400"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500" dirty="0">
                <a:solidFill>
                  <a:schemeClr val="bg1"/>
                </a:solidFill>
                <a:latin typeface="Arial"/>
                <a:cs typeface="Arial"/>
              </a:rPr>
              <a:t>1.8 Luchtverkeersleidingsdiensten en verkeersleiding</a:t>
            </a:r>
          </a:p>
        </p:txBody>
      </p:sp>
      <p:pic>
        <p:nvPicPr>
          <p:cNvPr id="2" name="Afbeelding 1" descr="Schermafbeelding 2018-01-24 om 18.25.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741291"/>
            <a:ext cx="4136886" cy="6072085"/>
          </a:xfrm>
          <a:prstGeom prst="rect">
            <a:avLst/>
          </a:prstGeom>
        </p:spPr>
      </p:pic>
      <p:sp>
        <p:nvSpPr>
          <p:cNvPr id="3" name="Tekstvak 2"/>
          <p:cNvSpPr txBox="1"/>
          <p:nvPr/>
        </p:nvSpPr>
        <p:spPr>
          <a:xfrm>
            <a:off x="4211960" y="692696"/>
            <a:ext cx="5040560" cy="5940088"/>
          </a:xfrm>
          <a:prstGeom prst="rect">
            <a:avLst/>
          </a:prstGeom>
          <a:noFill/>
        </p:spPr>
        <p:txBody>
          <a:bodyPr wrap="square" rtlCol="0">
            <a:spAutoFit/>
          </a:bodyPr>
          <a:lstStyle/>
          <a:p>
            <a:r>
              <a:rPr lang="nl-NL" sz="2000" dirty="0">
                <a:solidFill>
                  <a:srgbClr val="000090"/>
                </a:solidFill>
              </a:rPr>
              <a:t>Een vliegplan moet je indienen bij:</a:t>
            </a:r>
          </a:p>
          <a:p>
            <a:pPr marL="457200" indent="-457200">
              <a:buClr>
                <a:srgbClr val="FF0000"/>
              </a:buClr>
              <a:buFont typeface="+mj-lt"/>
              <a:buAutoNum type="arabicPeriod"/>
            </a:pPr>
            <a:r>
              <a:rPr lang="nl-NL" sz="2000" dirty="0"/>
              <a:t>vlucht met </a:t>
            </a:r>
            <a:r>
              <a:rPr lang="nl-NL" sz="2000" dirty="0">
                <a:solidFill>
                  <a:srgbClr val="FF0000"/>
                </a:solidFill>
              </a:rPr>
              <a:t>luchtverkeersleiding</a:t>
            </a:r>
            <a:r>
              <a:rPr lang="nl-NL" sz="2000" dirty="0"/>
              <a:t>;</a:t>
            </a:r>
          </a:p>
          <a:p>
            <a:pPr marL="457200" indent="-457200">
              <a:buClr>
                <a:srgbClr val="FF0000"/>
              </a:buClr>
              <a:buFont typeface="+mj-lt"/>
              <a:buAutoNum type="arabicPeriod"/>
            </a:pPr>
            <a:r>
              <a:rPr lang="nl-NL" sz="2000" dirty="0"/>
              <a:t>opstijgen van of landen op een </a:t>
            </a:r>
            <a:r>
              <a:rPr lang="nl-NL" sz="2000" dirty="0">
                <a:solidFill>
                  <a:srgbClr val="FF0000"/>
                </a:solidFill>
              </a:rPr>
              <a:t>gecontroleerd luchtvaartterrein</a:t>
            </a:r>
            <a:r>
              <a:rPr lang="nl-NL" sz="2000" dirty="0"/>
              <a:t>;</a:t>
            </a:r>
          </a:p>
          <a:p>
            <a:pPr marL="457200" indent="-457200">
              <a:buClr>
                <a:srgbClr val="FF0000"/>
              </a:buClr>
              <a:buFont typeface="+mj-lt"/>
              <a:buAutoNum type="arabicPeriod"/>
            </a:pPr>
            <a:r>
              <a:rPr lang="nl-NL" sz="2000" dirty="0"/>
              <a:t>vluchten waarbij de motorzwever van het </a:t>
            </a:r>
            <a:r>
              <a:rPr lang="nl-NL" sz="2000" dirty="0">
                <a:solidFill>
                  <a:srgbClr val="FF0000"/>
                </a:solidFill>
              </a:rPr>
              <a:t>ene land naar het andere land</a:t>
            </a:r>
            <a:r>
              <a:rPr lang="nl-NL" sz="2000" dirty="0"/>
              <a:t> vliegt. Dit moet minstens 60 minuten voor vertrek worden ingediend.</a:t>
            </a:r>
          </a:p>
          <a:p>
            <a:pPr marL="285750" indent="-285750">
              <a:buClr>
                <a:srgbClr val="FF0000"/>
              </a:buClr>
              <a:buFont typeface="Wingdings" charset="2"/>
              <a:buChar char="Ø"/>
            </a:pPr>
            <a:r>
              <a:rPr lang="nl-NL" sz="2000" dirty="0"/>
              <a:t>Wijzigingen van een vliegplan moet aan de verkeersleiding dienst worden doorgegeven. </a:t>
            </a:r>
          </a:p>
          <a:p>
            <a:pPr marL="285750" indent="-285750">
              <a:buClr>
                <a:srgbClr val="FF0000"/>
              </a:buClr>
              <a:buFont typeface="Wingdings" charset="2"/>
              <a:buChar char="Ø"/>
            </a:pPr>
            <a:r>
              <a:rPr lang="nl-NL" sz="2000" dirty="0"/>
              <a:t>De tijden op een vliegplan in UTC.</a:t>
            </a:r>
          </a:p>
          <a:p>
            <a:pPr marL="285750" indent="-285750">
              <a:buClr>
                <a:srgbClr val="FF0000"/>
              </a:buClr>
              <a:buFont typeface="Wingdings" charset="2"/>
              <a:buChar char="Ø"/>
            </a:pPr>
            <a:r>
              <a:rPr lang="nl-NL" sz="2000" dirty="0"/>
              <a:t>Na een landing moet een vliegplan worden afgesloten door een aankomstrapport in te dienen bij een luchtverkeersdienst. </a:t>
            </a:r>
          </a:p>
          <a:p>
            <a:pPr marL="285750" indent="-285750">
              <a:buClr>
                <a:srgbClr val="FF0000"/>
              </a:buClr>
              <a:buFont typeface="Wingdings" charset="2"/>
              <a:buChar char="Ø"/>
            </a:pPr>
            <a:r>
              <a:rPr lang="nl-NL" sz="2000" dirty="0"/>
              <a:t>Wanneer een vliegtuig zich niet binnen een bepaalde tijd heeft gemeld, zal de luchtverkeersleiding een zoekactie in gang zetten.</a:t>
            </a:r>
          </a:p>
        </p:txBody>
      </p:sp>
    </p:spTree>
    <p:extLst>
      <p:ext uri="{BB962C8B-B14F-4D97-AF65-F5344CB8AC3E}">
        <p14:creationId xmlns:p14="http://schemas.microsoft.com/office/powerpoint/2010/main" val="18697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691680" y="35912"/>
            <a:ext cx="583264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1.9 Luchtvaart informatie diensten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059832" y="692696"/>
            <a:ext cx="6084168" cy="2862322"/>
          </a:xfrm>
          <a:prstGeom prst="rect">
            <a:avLst/>
          </a:prstGeom>
          <a:noFill/>
        </p:spPr>
        <p:txBody>
          <a:bodyPr wrap="square" rtlCol="0">
            <a:spAutoFit/>
          </a:bodyPr>
          <a:lstStyle/>
          <a:p>
            <a:r>
              <a:rPr lang="nl-NL" sz="2000" dirty="0">
                <a:solidFill>
                  <a:srgbClr val="000090"/>
                </a:solidFill>
              </a:rPr>
              <a:t>LUCHTVAARTPUBLICATIES:</a:t>
            </a:r>
          </a:p>
          <a:p>
            <a:r>
              <a:rPr lang="nl-NL" sz="2000" dirty="0"/>
              <a:t>1) De </a:t>
            </a:r>
            <a:r>
              <a:rPr lang="nl-NL" sz="2000" dirty="0">
                <a:solidFill>
                  <a:srgbClr val="000090"/>
                </a:solidFill>
              </a:rPr>
              <a:t>AIP</a:t>
            </a:r>
            <a:r>
              <a:rPr lang="nl-NL" sz="2000" dirty="0"/>
              <a:t> is ingedeeld in 3 delen, de </a:t>
            </a:r>
            <a:r>
              <a:rPr lang="nl-NL" sz="2000" dirty="0" err="1"/>
              <a:t>parts</a:t>
            </a:r>
            <a:r>
              <a:rPr lang="nl-NL" sz="2000" dirty="0"/>
              <a:t> 1 t/m 3.</a:t>
            </a:r>
          </a:p>
          <a:p>
            <a:pPr marL="285750" indent="-285750">
              <a:buClr>
                <a:srgbClr val="FF0000"/>
              </a:buClr>
              <a:buFont typeface="Wingdings" charset="2"/>
              <a:buChar char="Ø"/>
            </a:pPr>
            <a:r>
              <a:rPr lang="nl-NL" sz="2000" dirty="0">
                <a:solidFill>
                  <a:srgbClr val="FF0000"/>
                </a:solidFill>
              </a:rPr>
              <a:t>Part 1-GEN  </a:t>
            </a:r>
            <a:r>
              <a:rPr lang="nl-NL" sz="2000" dirty="0"/>
              <a:t>(</a:t>
            </a:r>
            <a:r>
              <a:rPr lang="nl-NL" sz="2000" dirty="0" err="1"/>
              <a:t>GENeral</a:t>
            </a:r>
            <a:r>
              <a:rPr lang="nl-NL" sz="2000" dirty="0"/>
              <a:t> = algemeen), de nationale regelgeving. Wie is waar verantwoordelijk voor? </a:t>
            </a:r>
          </a:p>
          <a:p>
            <a:pPr marL="285750" indent="-285750">
              <a:buClr>
                <a:srgbClr val="FF0000"/>
              </a:buClr>
              <a:buFont typeface="Wingdings" charset="2"/>
              <a:buChar char="Ø"/>
            </a:pPr>
            <a:r>
              <a:rPr lang="nl-NL" sz="2000" dirty="0">
                <a:solidFill>
                  <a:srgbClr val="FF0000"/>
                </a:solidFill>
              </a:rPr>
              <a:t>Part 2 - En route </a:t>
            </a:r>
            <a:r>
              <a:rPr lang="nl-NL" sz="2000" dirty="0"/>
              <a:t>(ENR) (</a:t>
            </a:r>
            <a:r>
              <a:rPr lang="nl-NL" sz="2000" dirty="0" err="1"/>
              <a:t>enroute</a:t>
            </a:r>
            <a:r>
              <a:rPr lang="nl-NL" sz="2000" dirty="0"/>
              <a:t> = onderweg), inlichtingen over het nationale luchtruim (incl. kaarten) en regelgeving.</a:t>
            </a:r>
          </a:p>
          <a:p>
            <a:pPr marL="285750" indent="-285750">
              <a:buClr>
                <a:srgbClr val="FF0000"/>
              </a:buClr>
              <a:buFont typeface="Wingdings" charset="2"/>
              <a:buChar char="Ø"/>
            </a:pPr>
            <a:r>
              <a:rPr lang="nl-NL" sz="2000" dirty="0">
                <a:solidFill>
                  <a:srgbClr val="FF0000"/>
                </a:solidFill>
              </a:rPr>
              <a:t>Part 3 - Aerodromes </a:t>
            </a:r>
            <a:r>
              <a:rPr lang="nl-NL" sz="2000" dirty="0"/>
              <a:t>(AD). (</a:t>
            </a:r>
            <a:r>
              <a:rPr lang="nl-NL" sz="2000" dirty="0" err="1"/>
              <a:t>aerodrome</a:t>
            </a:r>
            <a:r>
              <a:rPr lang="nl-NL" sz="2000" dirty="0"/>
              <a:t> = vliegveld) de specifieke eigenschappen en procedures per vliegveld. </a:t>
            </a:r>
          </a:p>
        </p:txBody>
      </p:sp>
      <p:sp>
        <p:nvSpPr>
          <p:cNvPr id="3" name="Tekstvak 2"/>
          <p:cNvSpPr txBox="1"/>
          <p:nvPr/>
        </p:nvSpPr>
        <p:spPr>
          <a:xfrm>
            <a:off x="3040887" y="3485082"/>
            <a:ext cx="5976664" cy="3170099"/>
          </a:xfrm>
          <a:prstGeom prst="rect">
            <a:avLst/>
          </a:prstGeom>
          <a:noFill/>
        </p:spPr>
        <p:txBody>
          <a:bodyPr wrap="square" rtlCol="0">
            <a:spAutoFit/>
          </a:bodyPr>
          <a:lstStyle/>
          <a:p>
            <a:pPr>
              <a:buClr>
                <a:srgbClr val="FF0000"/>
              </a:buClr>
            </a:pPr>
            <a:r>
              <a:rPr lang="nl-NL" sz="2000" dirty="0"/>
              <a:t>2) </a:t>
            </a:r>
            <a:r>
              <a:rPr lang="nl-NL" sz="2000" dirty="0">
                <a:solidFill>
                  <a:srgbClr val="000090"/>
                </a:solidFill>
              </a:rPr>
              <a:t>AIRAC’s, </a:t>
            </a:r>
            <a:r>
              <a:rPr lang="nl-NL" sz="2000" dirty="0"/>
              <a:t>veranderingen op korte termijn die nog niet in de AIP staan.</a:t>
            </a:r>
          </a:p>
          <a:p>
            <a:pPr>
              <a:buClr>
                <a:srgbClr val="FF0000"/>
              </a:buClr>
            </a:pPr>
            <a:r>
              <a:rPr lang="nl-NL" sz="2000" dirty="0"/>
              <a:t>3) </a:t>
            </a:r>
            <a:r>
              <a:rPr lang="nl-NL" sz="2000" dirty="0">
                <a:solidFill>
                  <a:srgbClr val="000090"/>
                </a:solidFill>
              </a:rPr>
              <a:t>NOTAM’s</a:t>
            </a:r>
            <a:r>
              <a:rPr lang="nl-NL" sz="2000" dirty="0"/>
              <a:t>, regels voor de korte termijn, bevat een waarschuwing of inlichtingen van rechtstreeks belang voor de luchtvaart.</a:t>
            </a:r>
          </a:p>
          <a:p>
            <a:pPr>
              <a:buClr>
                <a:srgbClr val="FF0000"/>
              </a:buClr>
            </a:pPr>
            <a:r>
              <a:rPr lang="nl-NL" sz="2000" dirty="0"/>
              <a:t>5) </a:t>
            </a:r>
            <a:r>
              <a:rPr lang="nl-NL" sz="2000" dirty="0" err="1">
                <a:solidFill>
                  <a:srgbClr val="000090"/>
                </a:solidFill>
              </a:rPr>
              <a:t>SUP’s</a:t>
            </a:r>
            <a:r>
              <a:rPr lang="nl-NL" sz="2000" dirty="0"/>
              <a:t> (</a:t>
            </a:r>
            <a:r>
              <a:rPr lang="nl-NL" sz="2000" dirty="0" err="1"/>
              <a:t>Supplements</a:t>
            </a:r>
            <a:r>
              <a:rPr lang="nl-NL" sz="2000" dirty="0"/>
              <a:t>), die nog niet in in een amendement vervat zijn, of tijdelijk van aard zijn</a:t>
            </a:r>
          </a:p>
          <a:p>
            <a:pPr>
              <a:buClr>
                <a:srgbClr val="FF0000"/>
              </a:buClr>
            </a:pPr>
            <a:r>
              <a:rPr lang="nl-NL" sz="2000" dirty="0"/>
              <a:t>6)</a:t>
            </a:r>
            <a:r>
              <a:rPr lang="nl-NL" sz="2000" dirty="0">
                <a:solidFill>
                  <a:srgbClr val="000090"/>
                </a:solidFill>
              </a:rPr>
              <a:t> </a:t>
            </a:r>
            <a:r>
              <a:rPr lang="nl-NL" sz="2000" dirty="0" err="1">
                <a:solidFill>
                  <a:srgbClr val="000090"/>
                </a:solidFill>
              </a:rPr>
              <a:t>AIC’s</a:t>
            </a:r>
            <a:r>
              <a:rPr lang="nl-NL" sz="2000" dirty="0">
                <a:solidFill>
                  <a:srgbClr val="000090"/>
                </a:solidFill>
              </a:rPr>
              <a:t> </a:t>
            </a:r>
            <a:r>
              <a:rPr lang="nl-NL" sz="2000" dirty="0"/>
              <a:t>(</a:t>
            </a:r>
            <a:r>
              <a:rPr lang="nl-NL" sz="2000" dirty="0" err="1"/>
              <a:t>Circulars</a:t>
            </a:r>
            <a:r>
              <a:rPr lang="nl-NL" sz="2000" dirty="0"/>
              <a:t>), geven informatie over toekomstige veranderingen in reglementering, of meldingen van technische, wettelijke of administratieve aard</a:t>
            </a:r>
          </a:p>
        </p:txBody>
      </p:sp>
      <p:pic>
        <p:nvPicPr>
          <p:cNvPr id="5" name="Afbeelding 4">
            <a:extLst>
              <a:ext uri="{FF2B5EF4-FFF2-40B4-BE49-F238E27FC236}">
                <a16:creationId xmlns:a16="http://schemas.microsoft.com/office/drawing/2014/main" id="{D40D7271-EBCA-2241-A57C-A9B08F69C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822024"/>
            <a:ext cx="2986356" cy="2207447"/>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52C6B5CB-5D17-634F-BD7C-0F437600C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35" y="2671842"/>
            <a:ext cx="2052427" cy="3885928"/>
          </a:xfrm>
          <a:prstGeom prst="rect">
            <a:avLst/>
          </a:prstGeom>
        </p:spPr>
      </p:pic>
      <p:sp>
        <p:nvSpPr>
          <p:cNvPr id="11" name="Rechthoek 10">
            <a:extLst>
              <a:ext uri="{FF2B5EF4-FFF2-40B4-BE49-F238E27FC236}">
                <a16:creationId xmlns:a16="http://schemas.microsoft.com/office/drawing/2014/main" id="{666FA871-675E-324F-9559-0407CBCCA7E2}"/>
              </a:ext>
            </a:extLst>
          </p:cNvPr>
          <p:cNvSpPr/>
          <p:nvPr/>
        </p:nvSpPr>
        <p:spPr>
          <a:xfrm>
            <a:off x="971601" y="2671842"/>
            <a:ext cx="1296144" cy="35762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BE"/>
          </a:p>
        </p:txBody>
      </p:sp>
      <p:sp>
        <p:nvSpPr>
          <p:cNvPr id="12" name="Tekstvak 11">
            <a:hlinkClick r:id="rId6"/>
            <a:extLst>
              <a:ext uri="{FF2B5EF4-FFF2-40B4-BE49-F238E27FC236}">
                <a16:creationId xmlns:a16="http://schemas.microsoft.com/office/drawing/2014/main" id="{A9853845-2178-C24F-A518-8A76D4A0D744}"/>
              </a:ext>
            </a:extLst>
          </p:cNvPr>
          <p:cNvSpPr txBox="1"/>
          <p:nvPr/>
        </p:nvSpPr>
        <p:spPr>
          <a:xfrm>
            <a:off x="799166" y="1337113"/>
            <a:ext cx="2106859" cy="369332"/>
          </a:xfrm>
          <a:prstGeom prst="rect">
            <a:avLst/>
          </a:prstGeom>
          <a:solidFill>
            <a:schemeClr val="bg2"/>
          </a:solidFill>
        </p:spPr>
        <p:txBody>
          <a:bodyPr wrap="none" rtlCol="0">
            <a:spAutoFit/>
          </a:bodyPr>
          <a:lstStyle/>
          <a:p>
            <a:r>
              <a:rPr lang="nl-BE" dirty="0">
                <a:hlinkClick r:id="rId6"/>
              </a:rPr>
              <a:t>http://ops.skeyes.be</a:t>
            </a:r>
            <a:endParaRPr lang="nl-BE" dirty="0"/>
          </a:p>
        </p:txBody>
      </p:sp>
    </p:spTree>
    <p:extLst>
      <p:ext uri="{BB962C8B-B14F-4D97-AF65-F5344CB8AC3E}">
        <p14:creationId xmlns:p14="http://schemas.microsoft.com/office/powerpoint/2010/main" val="18697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47565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1.10 Vliegvelden en luchtvaartterreinen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t="5946"/>
          <a:stretch/>
        </p:blipFill>
        <p:spPr>
          <a:xfrm>
            <a:off x="251520" y="700087"/>
            <a:ext cx="8640960" cy="1773203"/>
          </a:xfrm>
          <a:prstGeom prst="rect">
            <a:avLst/>
          </a:prstGeom>
        </p:spPr>
      </p:pic>
      <p:sp>
        <p:nvSpPr>
          <p:cNvPr id="5" name="Tekstvak 4"/>
          <p:cNvSpPr txBox="1"/>
          <p:nvPr/>
        </p:nvSpPr>
        <p:spPr>
          <a:xfrm>
            <a:off x="107504" y="2492896"/>
            <a:ext cx="9001000" cy="4093428"/>
          </a:xfrm>
          <a:prstGeom prst="rect">
            <a:avLst/>
          </a:prstGeom>
          <a:noFill/>
        </p:spPr>
        <p:txBody>
          <a:bodyPr wrap="square" rtlCol="0">
            <a:spAutoFit/>
          </a:bodyPr>
          <a:lstStyle/>
          <a:p>
            <a:pPr marL="285750" indent="-285750">
              <a:buClr>
                <a:srgbClr val="FF0000"/>
              </a:buClr>
              <a:buFont typeface="Wingdings" charset="2"/>
              <a:buChar char="Ø"/>
            </a:pPr>
            <a:r>
              <a:rPr lang="nl-NL" sz="2000" dirty="0"/>
              <a:t>Minimum 500m lang indien er zweefvliegtuigen gesleept worden, anders 250m. </a:t>
            </a:r>
          </a:p>
          <a:p>
            <a:pPr marL="285750" indent="-285750">
              <a:buClr>
                <a:srgbClr val="FF0000"/>
              </a:buClr>
              <a:buFont typeface="Wingdings" charset="2"/>
              <a:buChar char="Ø"/>
            </a:pPr>
            <a:r>
              <a:rPr lang="nl-NL" sz="2000" dirty="0"/>
              <a:t>Vlak en </a:t>
            </a:r>
            <a:r>
              <a:rPr lang="nl-NL" sz="2000" dirty="0">
                <a:solidFill>
                  <a:srgbClr val="FF0000"/>
                </a:solidFill>
              </a:rPr>
              <a:t>zonder obstakels </a:t>
            </a:r>
            <a:r>
              <a:rPr lang="nl-NL" sz="2000" dirty="0"/>
              <a:t>die een gevaar kunnen opleveren.</a:t>
            </a:r>
          </a:p>
          <a:p>
            <a:pPr marL="285750" indent="-285750">
              <a:buClr>
                <a:srgbClr val="FF0000"/>
              </a:buClr>
              <a:buFont typeface="Wingdings" charset="2"/>
              <a:buChar char="Ø"/>
            </a:pPr>
            <a:r>
              <a:rPr lang="nl-NL" sz="2000" dirty="0"/>
              <a:t>Minimum 18m breed voor een baan van 250m tot 800m</a:t>
            </a:r>
          </a:p>
          <a:p>
            <a:pPr marL="285750" indent="-285750">
              <a:buClr>
                <a:srgbClr val="FF0000"/>
              </a:buClr>
              <a:buFont typeface="Wingdings" charset="2"/>
              <a:buChar char="Ø"/>
            </a:pPr>
            <a:r>
              <a:rPr lang="nl-NL" sz="2000" dirty="0"/>
              <a:t>Rondom de baan bevinden zich de baanstrook en de veiligheidsgebieden.</a:t>
            </a:r>
          </a:p>
          <a:p>
            <a:pPr marL="285750" indent="-285750">
              <a:buClr>
                <a:srgbClr val="FF0000"/>
              </a:buClr>
              <a:buFont typeface="Wingdings" charset="2"/>
              <a:buChar char="Ø"/>
            </a:pPr>
            <a:r>
              <a:rPr lang="nl-NL" sz="2000" dirty="0"/>
              <a:t>Voor een baan van 400m tot 800m lang moet de baanstrook 30m breed zijn, aan elke kant van de as, over de hele lengte van de baan en in het verlengde ervan.</a:t>
            </a:r>
          </a:p>
          <a:p>
            <a:pPr marL="285750" indent="-285750">
              <a:buClr>
                <a:srgbClr val="FF0000"/>
              </a:buClr>
              <a:buFont typeface="Wingdings" charset="2"/>
              <a:buChar char="Ø"/>
            </a:pPr>
            <a:r>
              <a:rPr lang="nl-NL" sz="2000" dirty="0"/>
              <a:t>Het startterrein en het landingsterrein moeten </a:t>
            </a:r>
            <a:r>
              <a:rPr lang="nl-NL" sz="2000" dirty="0">
                <a:solidFill>
                  <a:srgbClr val="FF0000"/>
                </a:solidFill>
              </a:rPr>
              <a:t>vlak</a:t>
            </a:r>
            <a:r>
              <a:rPr lang="nl-NL" sz="2000" dirty="0"/>
              <a:t> zijn en de </a:t>
            </a:r>
            <a:r>
              <a:rPr lang="nl-NL" sz="2000" dirty="0">
                <a:solidFill>
                  <a:srgbClr val="FF0000"/>
                </a:solidFill>
              </a:rPr>
              <a:t>lengte gras </a:t>
            </a:r>
            <a:r>
              <a:rPr lang="nl-NL" sz="2000" dirty="0"/>
              <a:t>(gewas) mag </a:t>
            </a:r>
            <a:r>
              <a:rPr lang="nl-NL" sz="2000" dirty="0">
                <a:solidFill>
                  <a:srgbClr val="FF0000"/>
                </a:solidFill>
              </a:rPr>
              <a:t>geen gevaar </a:t>
            </a:r>
            <a:r>
              <a:rPr lang="nl-NL" sz="2000" dirty="0"/>
              <a:t>voor het zweefvliegen vormen.</a:t>
            </a:r>
          </a:p>
          <a:p>
            <a:pPr marL="285750" indent="-285750">
              <a:buClr>
                <a:srgbClr val="FF0000"/>
              </a:buClr>
              <a:buFont typeface="Wingdings" charset="2"/>
              <a:buChar char="Ø"/>
            </a:pPr>
            <a:r>
              <a:rPr lang="nl-NL" sz="2000" dirty="0"/>
              <a:t>In de invliegsector mogen </a:t>
            </a:r>
            <a:r>
              <a:rPr lang="nl-NL" sz="2000" dirty="0">
                <a:solidFill>
                  <a:srgbClr val="FF0000"/>
                </a:solidFill>
              </a:rPr>
              <a:t>geen hindernissen </a:t>
            </a:r>
            <a:r>
              <a:rPr lang="nl-NL" sz="2000" dirty="0"/>
              <a:t>voorkomen met een helling van 1:20 (hoogte : afstand). Bij een hindernis van 10 meter hoogte is het begin van het landingsveld minstens 200 meter daarvan verwijderd.</a:t>
            </a:r>
          </a:p>
          <a:p>
            <a:pPr marL="285750" indent="-285750">
              <a:buClr>
                <a:srgbClr val="FF0000"/>
              </a:buClr>
              <a:buFont typeface="Wingdings" charset="2"/>
              <a:buChar char="Ø"/>
            </a:pPr>
            <a:r>
              <a:rPr lang="nl-NL" sz="2000" dirty="0"/>
              <a:t>Aan de zijkanten van het veld mogen zich geen obstakels bevinden met een helling van 1:2 (hoogte afstand).</a:t>
            </a:r>
          </a:p>
        </p:txBody>
      </p:sp>
      <p:sp>
        <p:nvSpPr>
          <p:cNvPr id="7" name="Tekstvak 6"/>
          <p:cNvSpPr txBox="1"/>
          <p:nvPr/>
        </p:nvSpPr>
        <p:spPr>
          <a:xfrm>
            <a:off x="251520" y="2132856"/>
            <a:ext cx="2498250" cy="400110"/>
          </a:xfrm>
          <a:prstGeom prst="rect">
            <a:avLst/>
          </a:prstGeom>
          <a:solidFill>
            <a:schemeClr val="accent1">
              <a:lumMod val="60000"/>
              <a:lumOff val="40000"/>
            </a:schemeClr>
          </a:solidFill>
        </p:spPr>
        <p:txBody>
          <a:bodyPr wrap="none" rtlCol="0">
            <a:spAutoFit/>
          </a:bodyPr>
          <a:lstStyle/>
          <a:p>
            <a:r>
              <a:rPr lang="nl-NL" sz="2000" dirty="0">
                <a:solidFill>
                  <a:srgbClr val="000090"/>
                </a:solidFill>
              </a:rPr>
              <a:t>Het zweefvliegterrein:</a:t>
            </a:r>
          </a:p>
        </p:txBody>
      </p:sp>
    </p:spTree>
    <p:extLst>
      <p:ext uri="{BB962C8B-B14F-4D97-AF65-F5344CB8AC3E}">
        <p14:creationId xmlns:p14="http://schemas.microsoft.com/office/powerpoint/2010/main" val="22444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47565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1.10 Vliegvelden en luchtvaartterreinen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347864" y="710694"/>
            <a:ext cx="5760640" cy="5632311"/>
          </a:xfrm>
          <a:prstGeom prst="rect">
            <a:avLst/>
          </a:prstGeom>
          <a:noFill/>
        </p:spPr>
        <p:txBody>
          <a:bodyPr wrap="square" rtlCol="0">
            <a:spAutoFit/>
          </a:bodyPr>
          <a:lstStyle/>
          <a:p>
            <a:r>
              <a:rPr lang="nl-NL" sz="2000" dirty="0">
                <a:solidFill>
                  <a:srgbClr val="000090"/>
                </a:solidFill>
              </a:rPr>
              <a:t>Het zweefvliegterrein:</a:t>
            </a:r>
          </a:p>
          <a:p>
            <a:pPr marL="342900" indent="-342900">
              <a:buClr>
                <a:srgbClr val="FF0000"/>
              </a:buClr>
              <a:buFont typeface="Wingdings" charset="2"/>
              <a:buChar char="Ø"/>
            </a:pPr>
            <a:r>
              <a:rPr lang="nl-NL" sz="2000" dirty="0"/>
              <a:t>Begin van het landingsterrein minstens 55 meter van een weg verwijderd.</a:t>
            </a:r>
          </a:p>
          <a:p>
            <a:pPr marL="342900" indent="-342900">
              <a:buClr>
                <a:srgbClr val="FF0000"/>
              </a:buClr>
              <a:buFont typeface="Wingdings" charset="2"/>
              <a:buChar char="Ø"/>
            </a:pPr>
            <a:r>
              <a:rPr lang="nl-NL" sz="2000" dirty="0"/>
              <a:t>Een </a:t>
            </a:r>
            <a:r>
              <a:rPr lang="nl-NL" sz="2000" dirty="0">
                <a:solidFill>
                  <a:srgbClr val="FF0000"/>
                </a:solidFill>
              </a:rPr>
              <a:t>windzak</a:t>
            </a:r>
            <a:r>
              <a:rPr lang="nl-NL" sz="2000" dirty="0"/>
              <a:t> op een duidelijk zichtbare plaats.</a:t>
            </a:r>
          </a:p>
          <a:p>
            <a:pPr marL="342900" indent="-342900">
              <a:buClr>
                <a:srgbClr val="FF0000"/>
              </a:buClr>
              <a:buFont typeface="Wingdings" charset="2"/>
              <a:buChar char="Ø"/>
            </a:pPr>
            <a:r>
              <a:rPr lang="nl-NL" sz="2000" dirty="0">
                <a:solidFill>
                  <a:srgbClr val="000000"/>
                </a:solidFill>
              </a:rPr>
              <a:t>Starts en landingen moeten worden bijgehouden.</a:t>
            </a:r>
          </a:p>
          <a:p>
            <a:pPr marL="342900" indent="-342900">
              <a:buClr>
                <a:srgbClr val="FF0000"/>
              </a:buClr>
              <a:buFont typeface="Wingdings" charset="2"/>
              <a:buChar char="Ø"/>
            </a:pPr>
            <a:r>
              <a:rPr lang="nl-NL" sz="2000" dirty="0">
                <a:solidFill>
                  <a:srgbClr val="000000"/>
                </a:solidFill>
              </a:rPr>
              <a:t>Gelijktijdig landen van zweefvliegtuigen en motorzweefvliegtuigen op dezelfde landingsbaan is niet toegestaan. </a:t>
            </a:r>
          </a:p>
          <a:p>
            <a:pPr marL="342900" indent="-342900">
              <a:buClr>
                <a:srgbClr val="FF0000"/>
              </a:buClr>
              <a:buFont typeface="Wingdings" charset="2"/>
              <a:buChar char="Ø"/>
            </a:pPr>
            <a:r>
              <a:rPr lang="nl-NL" sz="2000" dirty="0">
                <a:solidFill>
                  <a:srgbClr val="000000"/>
                </a:solidFill>
              </a:rPr>
              <a:t>Gelijktijdig landen van meerdere motorzweefvliegtuigen is ook niet toegestaan.</a:t>
            </a:r>
          </a:p>
          <a:p>
            <a:pPr marL="342900" indent="-342900">
              <a:buClr>
                <a:srgbClr val="FF0000"/>
              </a:buClr>
              <a:buFont typeface="Wingdings" charset="2"/>
              <a:buChar char="Ø"/>
            </a:pPr>
            <a:r>
              <a:rPr lang="nl-NL" sz="2000" dirty="0">
                <a:solidFill>
                  <a:srgbClr val="000000"/>
                </a:solidFill>
              </a:rPr>
              <a:t>Enkel voertuigen die uitdrukkelijke toestemming hebben van de vliegveldoverste mogen zich op het vliegveld begeven.</a:t>
            </a:r>
          </a:p>
          <a:p>
            <a:pPr marL="342900" indent="-342900">
              <a:buClr>
                <a:srgbClr val="FF0000"/>
              </a:buClr>
              <a:buFont typeface="Wingdings" charset="2"/>
              <a:buChar char="Ø"/>
            </a:pPr>
            <a:r>
              <a:rPr lang="nl-NL" sz="2000" dirty="0">
                <a:solidFill>
                  <a:srgbClr val="000000"/>
                </a:solidFill>
              </a:rPr>
              <a:t>Bij gebruik van motorzweefvliegtuigen moeten </a:t>
            </a:r>
            <a:r>
              <a:rPr lang="nl-NL" sz="2000" dirty="0">
                <a:solidFill>
                  <a:srgbClr val="FF0000"/>
                </a:solidFill>
              </a:rPr>
              <a:t>brandblusmiddelen</a:t>
            </a:r>
            <a:r>
              <a:rPr lang="nl-NL" sz="2000" dirty="0">
                <a:solidFill>
                  <a:srgbClr val="000000"/>
                </a:solidFill>
              </a:rPr>
              <a:t> aanwezig zijn.</a:t>
            </a:r>
          </a:p>
          <a:p>
            <a:pPr marL="342900" indent="-342900">
              <a:buClr>
                <a:srgbClr val="FF0000"/>
              </a:buClr>
              <a:buFont typeface="Wingdings" charset="2"/>
              <a:buChar char="Ø"/>
            </a:pPr>
            <a:r>
              <a:rPr lang="nl-NL" sz="2000" dirty="0">
                <a:solidFill>
                  <a:srgbClr val="000000"/>
                </a:solidFill>
              </a:rPr>
              <a:t>De </a:t>
            </a:r>
            <a:r>
              <a:rPr lang="nl-NL" sz="2000" dirty="0">
                <a:solidFill>
                  <a:srgbClr val="FF0000"/>
                </a:solidFill>
              </a:rPr>
              <a:t>QFU</a:t>
            </a:r>
            <a:r>
              <a:rPr lang="nl-NL" sz="2000" dirty="0">
                <a:solidFill>
                  <a:srgbClr val="000000"/>
                </a:solidFill>
              </a:rPr>
              <a:t> (magnetische richting van de startbaan) wordt duidelijk aangegeven in het lokaal van de luchtverkeersdienst</a:t>
            </a:r>
          </a:p>
        </p:txBody>
      </p:sp>
      <p:pic>
        <p:nvPicPr>
          <p:cNvPr id="3" name="Afbeelding 2" descr="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778000"/>
            <a:ext cx="2880320" cy="5760640"/>
          </a:xfrm>
          <a:prstGeom prst="rect">
            <a:avLst/>
          </a:prstGeom>
        </p:spPr>
      </p:pic>
    </p:spTree>
    <p:extLst>
      <p:ext uri="{BB962C8B-B14F-4D97-AF65-F5344CB8AC3E}">
        <p14:creationId xmlns:p14="http://schemas.microsoft.com/office/powerpoint/2010/main" val="3391017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47565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1.10 Vliegvelden en luchtvaartterreinen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627784" y="692696"/>
            <a:ext cx="6516216" cy="5632311"/>
          </a:xfrm>
          <a:prstGeom prst="rect">
            <a:avLst/>
          </a:prstGeom>
          <a:noFill/>
        </p:spPr>
        <p:txBody>
          <a:bodyPr wrap="square" rtlCol="0">
            <a:spAutoFit/>
          </a:bodyPr>
          <a:lstStyle/>
          <a:p>
            <a:r>
              <a:rPr lang="nl-NL" sz="2000" dirty="0">
                <a:solidFill>
                  <a:srgbClr val="000090"/>
                </a:solidFill>
              </a:rPr>
              <a:t>Een lier omvat in ieder geval: </a:t>
            </a:r>
          </a:p>
          <a:p>
            <a:pPr marL="342900" indent="-342900">
              <a:buClr>
                <a:srgbClr val="FF0000"/>
              </a:buClr>
              <a:buFont typeface="Wingdings" charset="2"/>
              <a:buChar char="Ø"/>
            </a:pPr>
            <a:r>
              <a:rPr lang="nl-NL" sz="2000" dirty="0">
                <a:solidFill>
                  <a:srgbClr val="000000"/>
                </a:solidFill>
              </a:rPr>
              <a:t>een </a:t>
            </a:r>
            <a:r>
              <a:rPr lang="nl-NL" sz="2000" dirty="0">
                <a:solidFill>
                  <a:srgbClr val="FF0000"/>
                </a:solidFill>
              </a:rPr>
              <a:t>liermechanisme</a:t>
            </a:r>
            <a:r>
              <a:rPr lang="nl-NL" sz="2000" dirty="0">
                <a:solidFill>
                  <a:srgbClr val="000000"/>
                </a:solidFill>
              </a:rPr>
              <a:t>, bestaande uit een motor, een kabeltrommel, een overbrengingsmechanisme; een </a:t>
            </a:r>
            <a:r>
              <a:rPr lang="nl-NL" sz="2000" dirty="0">
                <a:solidFill>
                  <a:srgbClr val="FF0000"/>
                </a:solidFill>
              </a:rPr>
              <a:t>kapinrichting</a:t>
            </a:r>
            <a:r>
              <a:rPr lang="nl-NL" sz="2000" dirty="0">
                <a:solidFill>
                  <a:srgbClr val="000000"/>
                </a:solidFill>
              </a:rPr>
              <a:t>; een kabelgeleiding</a:t>
            </a:r>
          </a:p>
          <a:p>
            <a:pPr marL="342900" indent="-342900">
              <a:buClr>
                <a:srgbClr val="FF0000"/>
              </a:buClr>
              <a:buFont typeface="Wingdings" charset="2"/>
              <a:buChar char="Ø"/>
            </a:pPr>
            <a:r>
              <a:rPr lang="nl-NL" sz="2000" dirty="0">
                <a:solidFill>
                  <a:srgbClr val="000000"/>
                </a:solidFill>
              </a:rPr>
              <a:t>afschermende delen </a:t>
            </a:r>
          </a:p>
          <a:p>
            <a:pPr marL="342900" indent="-342900">
              <a:buClr>
                <a:srgbClr val="FF0000"/>
              </a:buClr>
              <a:buFont typeface="Wingdings" charset="2"/>
              <a:buChar char="Ø"/>
            </a:pPr>
            <a:r>
              <a:rPr lang="nl-NL" sz="2000" dirty="0">
                <a:solidFill>
                  <a:srgbClr val="000000"/>
                </a:solidFill>
              </a:rPr>
              <a:t>een geel of oranje </a:t>
            </a:r>
            <a:r>
              <a:rPr lang="nl-NL" sz="2000" dirty="0">
                <a:solidFill>
                  <a:srgbClr val="FF0000"/>
                </a:solidFill>
              </a:rPr>
              <a:t>zwaailicht</a:t>
            </a:r>
            <a:endParaRPr lang="nl-NL" sz="2000" dirty="0">
              <a:solidFill>
                <a:srgbClr val="000000"/>
              </a:solidFill>
            </a:endParaRPr>
          </a:p>
          <a:p>
            <a:pPr marL="342900" indent="-342900">
              <a:buClr>
                <a:srgbClr val="FF0000"/>
              </a:buClr>
              <a:buFont typeface="Wingdings" charset="2"/>
              <a:buChar char="Ø"/>
            </a:pPr>
            <a:r>
              <a:rPr lang="nl-NL" sz="2000" dirty="0">
                <a:solidFill>
                  <a:srgbClr val="000000"/>
                </a:solidFill>
              </a:rPr>
              <a:t>de lierkabel moet in een rechte lijn worden uitgereden.</a:t>
            </a:r>
          </a:p>
          <a:p>
            <a:pPr marL="342900" indent="-342900">
              <a:buClr>
                <a:srgbClr val="FF0000"/>
              </a:buClr>
              <a:buFont typeface="Wingdings" charset="2"/>
              <a:buChar char="Ø"/>
            </a:pPr>
            <a:r>
              <a:rPr lang="nl-NL" sz="2000" dirty="0">
                <a:solidFill>
                  <a:srgbClr val="000000"/>
                </a:solidFill>
              </a:rPr>
              <a:t>de vallende lierkabel mag niet buiten de luchthaven vallen en mag geen schade aan mensen of personen kunnen veroorzaken.</a:t>
            </a:r>
          </a:p>
          <a:p>
            <a:pPr marL="342900" indent="-342900">
              <a:buClr>
                <a:srgbClr val="FF0000"/>
              </a:buClr>
              <a:buFont typeface="Wingdings" charset="2"/>
              <a:buChar char="Ø"/>
            </a:pPr>
            <a:r>
              <a:rPr lang="nl-NL" sz="2000" dirty="0">
                <a:solidFill>
                  <a:srgbClr val="000000"/>
                </a:solidFill>
              </a:rPr>
              <a:t>De sleepkabel heeft zo’n lengte dat bij een windsnelheid van 0 m/s het zweefvliegtuig een hoogte van ten minste </a:t>
            </a:r>
            <a:r>
              <a:rPr lang="nl-NL" sz="2000" dirty="0">
                <a:solidFill>
                  <a:srgbClr val="FF0000"/>
                </a:solidFill>
              </a:rPr>
              <a:t>200 m </a:t>
            </a:r>
            <a:r>
              <a:rPr lang="nl-NL" sz="2000" dirty="0">
                <a:solidFill>
                  <a:srgbClr val="000000"/>
                </a:solidFill>
              </a:rPr>
              <a:t>kan bereiken</a:t>
            </a:r>
          </a:p>
          <a:p>
            <a:pPr marL="342900" indent="-342900">
              <a:buClr>
                <a:srgbClr val="FF0000"/>
              </a:buClr>
              <a:buFont typeface="Wingdings" charset="2"/>
              <a:buChar char="Ø"/>
            </a:pPr>
            <a:r>
              <a:rPr lang="nl-NL" sz="2000" dirty="0">
                <a:solidFill>
                  <a:srgbClr val="000000"/>
                </a:solidFill>
              </a:rPr>
              <a:t>Een </a:t>
            </a:r>
            <a:r>
              <a:rPr lang="nl-NL" sz="2000" dirty="0">
                <a:solidFill>
                  <a:srgbClr val="FF0000"/>
                </a:solidFill>
              </a:rPr>
              <a:t>breukstuk</a:t>
            </a:r>
            <a:r>
              <a:rPr lang="nl-NL" sz="2000" dirty="0">
                <a:solidFill>
                  <a:srgbClr val="000000"/>
                </a:solidFill>
              </a:rPr>
              <a:t> van de voorgeschreven nominale sterkte;.</a:t>
            </a:r>
          </a:p>
          <a:p>
            <a:pPr marL="342900" indent="-342900">
              <a:buClr>
                <a:srgbClr val="FF0000"/>
              </a:buClr>
              <a:buFont typeface="Wingdings" charset="2"/>
              <a:buChar char="Ø"/>
            </a:pPr>
            <a:r>
              <a:rPr lang="nl-NL" sz="2000" dirty="0">
                <a:solidFill>
                  <a:srgbClr val="000000"/>
                </a:solidFill>
              </a:rPr>
              <a:t>Lierkabel en voorloopstuk moeten een </a:t>
            </a:r>
            <a:r>
              <a:rPr lang="nl-NL" sz="2000" dirty="0">
                <a:solidFill>
                  <a:srgbClr val="FF0000"/>
                </a:solidFill>
              </a:rPr>
              <a:t>trekkracht</a:t>
            </a:r>
            <a:r>
              <a:rPr lang="nl-NL" sz="2000" dirty="0">
                <a:solidFill>
                  <a:srgbClr val="000000"/>
                </a:solidFill>
              </a:rPr>
              <a:t> van ten minste </a:t>
            </a:r>
            <a:r>
              <a:rPr lang="nl-NL" sz="2000" dirty="0">
                <a:solidFill>
                  <a:srgbClr val="FF0000"/>
                </a:solidFill>
              </a:rPr>
              <a:t>1,5 maal </a:t>
            </a:r>
            <a:r>
              <a:rPr lang="nl-NL" sz="2000" dirty="0">
                <a:solidFill>
                  <a:srgbClr val="000000"/>
                </a:solidFill>
              </a:rPr>
              <a:t>de sterkte van het breukstuk bezitten.</a:t>
            </a:r>
          </a:p>
          <a:p>
            <a:pPr marL="342900" indent="-342900">
              <a:buClr>
                <a:srgbClr val="FF0000"/>
              </a:buClr>
              <a:buFont typeface="Wingdings" charset="2"/>
              <a:buChar char="Ø"/>
            </a:pPr>
            <a:r>
              <a:rPr lang="nl-NL" sz="2000" dirty="0">
                <a:solidFill>
                  <a:srgbClr val="000000"/>
                </a:solidFill>
              </a:rPr>
              <a:t>Kapotte lierkabels worden aan elkaar verbonden door middel van splitsen of ten minste twee klemmen. </a:t>
            </a: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rcRect/>
          <a:stretch/>
        </p:blipFill>
        <p:spPr>
          <a:xfrm>
            <a:off x="205449" y="836712"/>
            <a:ext cx="2296397" cy="3168352"/>
          </a:xfrm>
          <a:prstGeom prst="rect">
            <a:avLst/>
          </a:prstGeom>
        </p:spPr>
      </p:pic>
    </p:spTree>
    <p:extLst>
      <p:ext uri="{BB962C8B-B14F-4D97-AF65-F5344CB8AC3E}">
        <p14:creationId xmlns:p14="http://schemas.microsoft.com/office/powerpoint/2010/main" val="339101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47565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1.10 Vliegvelden en luchtvaartterreinen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Rechthoek 2"/>
          <p:cNvSpPr/>
          <p:nvPr/>
        </p:nvSpPr>
        <p:spPr>
          <a:xfrm>
            <a:off x="3347864" y="692696"/>
            <a:ext cx="5624686" cy="5632311"/>
          </a:xfrm>
          <a:prstGeom prst="rect">
            <a:avLst/>
          </a:prstGeom>
        </p:spPr>
        <p:txBody>
          <a:bodyPr wrap="square">
            <a:spAutoFit/>
          </a:bodyPr>
          <a:lstStyle/>
          <a:p>
            <a:pPr marL="285750" indent="-285750">
              <a:buClr>
                <a:srgbClr val="FF0000"/>
              </a:buClr>
              <a:buFont typeface="Wingdings" charset="2"/>
              <a:buChar char="Ø"/>
            </a:pPr>
            <a:r>
              <a:rPr lang="nl-NL" sz="2000" dirty="0">
                <a:solidFill>
                  <a:srgbClr val="000000"/>
                </a:solidFill>
              </a:rPr>
              <a:t>De lierman moet </a:t>
            </a:r>
            <a:r>
              <a:rPr lang="nl-NL" sz="2000" dirty="0">
                <a:solidFill>
                  <a:srgbClr val="FF0000"/>
                </a:solidFill>
              </a:rPr>
              <a:t>vrij uitzicht </a:t>
            </a:r>
            <a:r>
              <a:rPr lang="nl-NL" sz="2000" dirty="0">
                <a:solidFill>
                  <a:srgbClr val="000000"/>
                </a:solidFill>
              </a:rPr>
              <a:t>naar alle kanten hebben</a:t>
            </a:r>
          </a:p>
          <a:p>
            <a:pPr marL="285750" indent="-285750">
              <a:buClr>
                <a:srgbClr val="FF0000"/>
              </a:buClr>
              <a:buFont typeface="Wingdings" charset="2"/>
              <a:buChar char="Ø"/>
            </a:pPr>
            <a:r>
              <a:rPr lang="nl-NL" sz="2000" dirty="0">
                <a:solidFill>
                  <a:srgbClr val="000000"/>
                </a:solidFill>
              </a:rPr>
              <a:t>Bij het starten en landen mogen zich in de lierbaan en op het start- en landingsterrein geen onbevoegde personen bevinden</a:t>
            </a:r>
          </a:p>
          <a:p>
            <a:pPr marL="342900" indent="-342900">
              <a:buClr>
                <a:srgbClr val="FF0000"/>
              </a:buClr>
              <a:buFont typeface="Wingdings" charset="2"/>
              <a:buChar char="Ø"/>
            </a:pPr>
            <a:r>
              <a:rPr lang="nl-NL" sz="2000" dirty="0">
                <a:solidFill>
                  <a:srgbClr val="000000"/>
                </a:solidFill>
              </a:rPr>
              <a:t>De lierkabels mogen geen letsel kunnen veroorzaken.</a:t>
            </a:r>
          </a:p>
          <a:p>
            <a:pPr marL="342900" indent="-342900">
              <a:buClr>
                <a:srgbClr val="FF0000"/>
              </a:buClr>
              <a:buFont typeface="Wingdings" charset="2"/>
              <a:buChar char="Ø"/>
            </a:pPr>
            <a:r>
              <a:rPr lang="nl-NL" sz="2000" dirty="0">
                <a:solidFill>
                  <a:srgbClr val="000000"/>
                </a:solidFill>
              </a:rPr>
              <a:t>Gelijktijdig opstijgen van meerdere zweefvliegtuigen en/of motorzweefvliegtuigen is niet toegestaan.</a:t>
            </a:r>
          </a:p>
          <a:p>
            <a:pPr marL="342900" indent="-342900">
              <a:buClr>
                <a:srgbClr val="FF0000"/>
              </a:buClr>
              <a:buFont typeface="Wingdings" charset="2"/>
              <a:buChar char="Ø"/>
            </a:pPr>
            <a:r>
              <a:rPr lang="nl-NL" sz="2000" dirty="0">
                <a:solidFill>
                  <a:srgbClr val="000000"/>
                </a:solidFill>
              </a:rPr>
              <a:t>Het gebruik van een </a:t>
            </a:r>
            <a:r>
              <a:rPr lang="nl-NL" sz="2000" dirty="0">
                <a:solidFill>
                  <a:srgbClr val="FF0000"/>
                </a:solidFill>
              </a:rPr>
              <a:t>kabelchute</a:t>
            </a:r>
            <a:r>
              <a:rPr lang="nl-NL" sz="2000" dirty="0">
                <a:solidFill>
                  <a:srgbClr val="000000"/>
                </a:solidFill>
              </a:rPr>
              <a:t> of kabelschijf is verplicht.</a:t>
            </a:r>
          </a:p>
          <a:p>
            <a:pPr marL="342900" indent="-342900">
              <a:buClr>
                <a:srgbClr val="FF0000"/>
              </a:buClr>
              <a:buFont typeface="Wingdings" charset="2"/>
              <a:buChar char="Ø"/>
            </a:pPr>
            <a:r>
              <a:rPr lang="nl-NL" sz="2000" dirty="0">
                <a:solidFill>
                  <a:srgbClr val="000000"/>
                </a:solidFill>
              </a:rPr>
              <a:t>De afstand tussen ontkoppelhaak en de chute moet voldoende groot zijn om botsing met het valscherm te vermijden.</a:t>
            </a:r>
          </a:p>
          <a:p>
            <a:pPr marL="342900" indent="-342900">
              <a:buClr>
                <a:srgbClr val="FF0000"/>
              </a:buClr>
              <a:buFont typeface="Wingdings" charset="2"/>
              <a:buChar char="Ø"/>
            </a:pPr>
            <a:r>
              <a:rPr lang="nl-NL" sz="2000" dirty="0">
                <a:solidFill>
                  <a:srgbClr val="000000"/>
                </a:solidFill>
              </a:rPr>
              <a:t>De lierprocedures worden in elk vliegveld omschreven in het vliegveldhandboek (standing operating procedures)</a:t>
            </a:r>
          </a:p>
        </p:txBody>
      </p:sp>
      <p:pic>
        <p:nvPicPr>
          <p:cNvPr id="4" name="Afbeelding 3" descr="kabelchute-op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807498"/>
            <a:ext cx="3203848" cy="2333470"/>
          </a:xfrm>
          <a:prstGeom prst="rect">
            <a:avLst/>
          </a:prstGeom>
        </p:spPr>
      </p:pic>
      <p:pic>
        <p:nvPicPr>
          <p:cNvPr id="2" name="Afbeelding 1"/>
          <p:cNvPicPr>
            <a:picLocks noChangeAspect="1"/>
          </p:cNvPicPr>
          <p:nvPr/>
        </p:nvPicPr>
        <p:blipFill>
          <a:blip r:embed="rId5"/>
          <a:stretch>
            <a:fillRect/>
          </a:stretch>
        </p:blipFill>
        <p:spPr>
          <a:xfrm>
            <a:off x="107504" y="3284984"/>
            <a:ext cx="3168352" cy="2376264"/>
          </a:xfrm>
          <a:prstGeom prst="rect">
            <a:avLst/>
          </a:prstGeom>
        </p:spPr>
      </p:pic>
    </p:spTree>
    <p:extLst>
      <p:ext uri="{BB962C8B-B14F-4D97-AF65-F5344CB8AC3E}">
        <p14:creationId xmlns:p14="http://schemas.microsoft.com/office/powerpoint/2010/main" val="3391017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47565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1.10 Vliegvelden en luchtvaartterreinen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descr="Schermafbeelding 2018-01-24 om 19.24.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8" y="764704"/>
            <a:ext cx="8985797" cy="4090003"/>
          </a:xfrm>
          <a:prstGeom prst="rect">
            <a:avLst/>
          </a:prstGeom>
        </p:spPr>
      </p:pic>
      <p:sp>
        <p:nvSpPr>
          <p:cNvPr id="2" name="Tekstvak 1"/>
          <p:cNvSpPr txBox="1"/>
          <p:nvPr/>
        </p:nvSpPr>
        <p:spPr>
          <a:xfrm>
            <a:off x="107504" y="4941168"/>
            <a:ext cx="1976322" cy="461665"/>
          </a:xfrm>
          <a:prstGeom prst="rect">
            <a:avLst/>
          </a:prstGeom>
          <a:noFill/>
        </p:spPr>
        <p:txBody>
          <a:bodyPr wrap="none" rtlCol="0">
            <a:spAutoFit/>
          </a:bodyPr>
          <a:lstStyle/>
          <a:p>
            <a:r>
              <a:rPr lang="nl-NL" sz="2400" dirty="0">
                <a:solidFill>
                  <a:srgbClr val="000090"/>
                </a:solidFill>
              </a:rPr>
              <a:t>Breukstukken:</a:t>
            </a:r>
          </a:p>
        </p:txBody>
      </p:sp>
      <p:pic>
        <p:nvPicPr>
          <p:cNvPr id="4" name="Afbeelding 3" descr="kabelchu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4882852"/>
            <a:ext cx="5148064" cy="1930524"/>
          </a:xfrm>
          <a:prstGeom prst="rect">
            <a:avLst/>
          </a:prstGeom>
        </p:spPr>
      </p:pic>
    </p:spTree>
    <p:extLst>
      <p:ext uri="{BB962C8B-B14F-4D97-AF65-F5344CB8AC3E}">
        <p14:creationId xmlns:p14="http://schemas.microsoft.com/office/powerpoint/2010/main" val="3391017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47565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1.10 Vliegvelden en luchtvaartterreinen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907704" y="620688"/>
            <a:ext cx="7236296" cy="4708981"/>
          </a:xfrm>
          <a:prstGeom prst="rect">
            <a:avLst/>
          </a:prstGeom>
          <a:noFill/>
        </p:spPr>
        <p:txBody>
          <a:bodyPr wrap="square" rtlCol="0">
            <a:spAutoFit/>
          </a:bodyPr>
          <a:lstStyle/>
          <a:p>
            <a:r>
              <a:rPr lang="nl-NL" sz="2000" dirty="0">
                <a:solidFill>
                  <a:srgbClr val="000090"/>
                </a:solidFill>
              </a:rPr>
              <a:t>De sleepstart:</a:t>
            </a:r>
          </a:p>
          <a:p>
            <a:pPr marL="342900" indent="-342900">
              <a:buClr>
                <a:srgbClr val="FF0000"/>
              </a:buClr>
              <a:buFont typeface="Wingdings" charset="2"/>
              <a:buChar char="Ø"/>
            </a:pPr>
            <a:r>
              <a:rPr lang="nl-NL" sz="2000" dirty="0">
                <a:solidFill>
                  <a:srgbClr val="000000"/>
                </a:solidFill>
              </a:rPr>
              <a:t>Sleepbaan minimaal 500 meter lang en 18 meter breed. </a:t>
            </a:r>
          </a:p>
          <a:p>
            <a:pPr marL="342900" indent="-342900">
              <a:buClr>
                <a:srgbClr val="FF0000"/>
              </a:buClr>
              <a:buFont typeface="Wingdings" charset="2"/>
              <a:buChar char="Ø"/>
            </a:pPr>
            <a:r>
              <a:rPr lang="nl-NL" sz="2000" dirty="0">
                <a:solidFill>
                  <a:srgbClr val="000000"/>
                </a:solidFill>
              </a:rPr>
              <a:t>Een afwerpplaats voor de sleepkabel </a:t>
            </a:r>
          </a:p>
          <a:p>
            <a:pPr marL="342900" indent="-342900">
              <a:buClr>
                <a:srgbClr val="FF0000"/>
              </a:buClr>
              <a:buFont typeface="Wingdings" charset="2"/>
              <a:buChar char="Ø"/>
            </a:pPr>
            <a:r>
              <a:rPr lang="nl-NL" sz="2000" dirty="0">
                <a:solidFill>
                  <a:srgbClr val="000000"/>
                </a:solidFill>
              </a:rPr>
              <a:t>Het tegelijk starten of landen van een sleepvliegtuig en een zweefvliegtuig is niet toegestaan.</a:t>
            </a:r>
          </a:p>
          <a:p>
            <a:pPr marL="342900" indent="-342900">
              <a:buClr>
                <a:srgbClr val="FF0000"/>
              </a:buClr>
              <a:buFont typeface="Wingdings" charset="2"/>
              <a:buChar char="Ø"/>
            </a:pPr>
            <a:r>
              <a:rPr lang="nl-NL" sz="2000" dirty="0">
                <a:solidFill>
                  <a:srgbClr val="000000"/>
                </a:solidFill>
              </a:rPr>
              <a:t>Het sleepvliegtuig mag geen tweede persoon meenemen. </a:t>
            </a:r>
          </a:p>
          <a:p>
            <a:pPr marL="342900" indent="-342900">
              <a:buClr>
                <a:srgbClr val="FF0000"/>
              </a:buClr>
              <a:buFont typeface="Wingdings" charset="2"/>
              <a:buChar char="Ø"/>
            </a:pPr>
            <a:r>
              <a:rPr lang="nl-NL" sz="2000" dirty="0">
                <a:solidFill>
                  <a:srgbClr val="000000"/>
                </a:solidFill>
              </a:rPr>
              <a:t>Een sleepkabel bestaat uit: - een </a:t>
            </a:r>
            <a:r>
              <a:rPr lang="nl-NL" sz="2000" dirty="0">
                <a:solidFill>
                  <a:srgbClr val="FF0000"/>
                </a:solidFill>
              </a:rPr>
              <a:t>breukstuk</a:t>
            </a:r>
            <a:r>
              <a:rPr lang="nl-NL" sz="2000" dirty="0">
                <a:solidFill>
                  <a:srgbClr val="000000"/>
                </a:solidFill>
              </a:rPr>
              <a:t>, zo dicht mogelijk bij de sleephaak van het zweefvliegtuig,  voorzien van een sterkte zoals vermeld in het vlieghandboek van het zweefvliegtuig.</a:t>
            </a:r>
          </a:p>
          <a:p>
            <a:pPr marL="342900" indent="-342900">
              <a:buClr>
                <a:srgbClr val="FF0000"/>
              </a:buClr>
              <a:buFont typeface="Wingdings" charset="2"/>
              <a:buChar char="Ø"/>
            </a:pPr>
            <a:r>
              <a:rPr lang="nl-NL" sz="2000" dirty="0">
                <a:solidFill>
                  <a:srgbClr val="000000"/>
                </a:solidFill>
              </a:rPr>
              <a:t>Kabel moet zo lang zijn dat aan de bestuurbaarheid en stabiliteit van het sleepvliegtuig wordt voldaan en zo sterk dat hij minimaal </a:t>
            </a:r>
            <a:r>
              <a:rPr lang="nl-NL" sz="2000" dirty="0">
                <a:solidFill>
                  <a:srgbClr val="FF0000"/>
                </a:solidFill>
              </a:rPr>
              <a:t>1,5</a:t>
            </a:r>
            <a:r>
              <a:rPr lang="nl-NL" sz="2000" dirty="0">
                <a:solidFill>
                  <a:srgbClr val="000000"/>
                </a:solidFill>
              </a:rPr>
              <a:t> maal sterker is dan het gebruikte breukstuk.</a:t>
            </a:r>
          </a:p>
          <a:p>
            <a:pPr marL="342900" indent="-342900">
              <a:buClr>
                <a:srgbClr val="FF0000"/>
              </a:buClr>
              <a:buFont typeface="Wingdings" charset="2"/>
              <a:buChar char="Ø"/>
            </a:pPr>
            <a:r>
              <a:rPr lang="nl-NL" sz="2000" dirty="0">
                <a:solidFill>
                  <a:srgbClr val="000000"/>
                </a:solidFill>
              </a:rPr>
              <a:t>Het gelijktijdig landen of starten van een zweefvliegtuig en een sleepvliegtuig is niet toegestaan, behalve in het geval van de koppeling van een zweefvliegtuig aan een sleepvliegtuig</a:t>
            </a:r>
          </a:p>
        </p:txBody>
      </p:sp>
      <p:pic>
        <p:nvPicPr>
          <p:cNvPr id="3" name="Afbeelding 2"/>
          <p:cNvPicPr>
            <a:picLocks noChangeAspect="1"/>
          </p:cNvPicPr>
          <p:nvPr/>
        </p:nvPicPr>
        <p:blipFill>
          <a:blip r:embed="rId4"/>
          <a:stretch>
            <a:fillRect/>
          </a:stretch>
        </p:blipFill>
        <p:spPr>
          <a:xfrm>
            <a:off x="107505" y="692696"/>
            <a:ext cx="1812122" cy="1368152"/>
          </a:xfrm>
          <a:prstGeom prst="rect">
            <a:avLst/>
          </a:prstGeom>
        </p:spPr>
      </p:pic>
      <p:pic>
        <p:nvPicPr>
          <p:cNvPr id="5" name="Afbeelding 4"/>
          <p:cNvPicPr>
            <a:picLocks noChangeAspect="1"/>
          </p:cNvPicPr>
          <p:nvPr/>
        </p:nvPicPr>
        <p:blipFill>
          <a:blip r:embed="rId5"/>
          <a:stretch>
            <a:fillRect/>
          </a:stretch>
        </p:blipFill>
        <p:spPr>
          <a:xfrm>
            <a:off x="107505" y="2276872"/>
            <a:ext cx="1800200" cy="822091"/>
          </a:xfrm>
          <a:prstGeom prst="rect">
            <a:avLst/>
          </a:prstGeom>
        </p:spPr>
      </p:pic>
      <p:pic>
        <p:nvPicPr>
          <p:cNvPr id="6" name="Afbeelding 5"/>
          <p:cNvPicPr>
            <a:picLocks noChangeAspect="1"/>
          </p:cNvPicPr>
          <p:nvPr/>
        </p:nvPicPr>
        <p:blipFill>
          <a:blip r:embed="rId6"/>
          <a:stretch>
            <a:fillRect/>
          </a:stretch>
        </p:blipFill>
        <p:spPr>
          <a:xfrm>
            <a:off x="107505" y="3311987"/>
            <a:ext cx="1800200" cy="837093"/>
          </a:xfrm>
          <a:prstGeom prst="rect">
            <a:avLst/>
          </a:prstGeom>
        </p:spPr>
      </p:pic>
    </p:spTree>
    <p:extLst>
      <p:ext uri="{BB962C8B-B14F-4D97-AF65-F5344CB8AC3E}">
        <p14:creationId xmlns:p14="http://schemas.microsoft.com/office/powerpoint/2010/main" val="339101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403648" y="35912"/>
            <a:ext cx="6912768"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1.1 Int. Regelgeving en organisaties</a:t>
            </a: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rcRect/>
          <a:stretch/>
        </p:blipFill>
        <p:spPr>
          <a:xfrm>
            <a:off x="664457" y="1335112"/>
            <a:ext cx="7815085" cy="5210056"/>
          </a:xfrm>
          <a:prstGeom prst="rect">
            <a:avLst/>
          </a:prstGeom>
        </p:spPr>
      </p:pic>
      <p:sp>
        <p:nvSpPr>
          <p:cNvPr id="11" name="Tekstvak 10"/>
          <p:cNvSpPr txBox="1"/>
          <p:nvPr/>
        </p:nvSpPr>
        <p:spPr>
          <a:xfrm>
            <a:off x="-108520" y="692696"/>
            <a:ext cx="9361040" cy="938719"/>
          </a:xfrm>
          <a:prstGeom prst="rect">
            <a:avLst/>
          </a:prstGeom>
          <a:noFill/>
        </p:spPr>
        <p:txBody>
          <a:bodyPr wrap="square" rtlCol="0">
            <a:spAutoFit/>
          </a:bodyPr>
          <a:lstStyle/>
          <a:p>
            <a:pPr marL="457200" indent="-457200">
              <a:buClr>
                <a:srgbClr val="FF0000"/>
              </a:buClr>
              <a:buFont typeface="Wingdings" charset="2"/>
              <a:buChar char="Ø"/>
            </a:pPr>
            <a:r>
              <a:rPr lang="nl-NL" sz="2700" dirty="0"/>
              <a:t>Organisaties die zich bezig houden met luchtvaartregelgeving</a:t>
            </a:r>
          </a:p>
          <a:p>
            <a:pPr>
              <a:buClr>
                <a:srgbClr val="FF0000"/>
              </a:buClr>
            </a:pPr>
            <a:r>
              <a:rPr lang="nl-NL" sz="2800" dirty="0"/>
              <a:t> </a:t>
            </a:r>
          </a:p>
        </p:txBody>
      </p:sp>
    </p:spTree>
    <p:extLst>
      <p:ext uri="{BB962C8B-B14F-4D97-AF65-F5344CB8AC3E}">
        <p14:creationId xmlns:p14="http://schemas.microsoft.com/office/powerpoint/2010/main" val="1110258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2123728"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1.11 Hulpverlening en SAR</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p:cNvSpPr txBox="1"/>
          <p:nvPr/>
        </p:nvSpPr>
        <p:spPr>
          <a:xfrm>
            <a:off x="4788024" y="692696"/>
            <a:ext cx="4355976" cy="5016758"/>
          </a:xfrm>
          <a:prstGeom prst="rect">
            <a:avLst/>
          </a:prstGeom>
          <a:noFill/>
        </p:spPr>
        <p:txBody>
          <a:bodyPr wrap="square" rtlCol="0">
            <a:spAutoFit/>
          </a:bodyPr>
          <a:lstStyle/>
          <a:p>
            <a:r>
              <a:rPr lang="nl-NL" sz="2000" dirty="0">
                <a:solidFill>
                  <a:srgbClr val="000090"/>
                </a:solidFill>
              </a:rPr>
              <a:t>SAR (SEARCH AND RESCUE)</a:t>
            </a:r>
          </a:p>
          <a:p>
            <a:endParaRPr lang="nl-NL" sz="2000" dirty="0"/>
          </a:p>
          <a:p>
            <a:pPr marL="285750" indent="-285750">
              <a:buClr>
                <a:srgbClr val="FF0000"/>
              </a:buClr>
              <a:buFont typeface="Wingdings" charset="2"/>
              <a:buChar char="Ø"/>
            </a:pPr>
            <a:r>
              <a:rPr lang="nl-NL" sz="2000" dirty="0"/>
              <a:t>Search And </a:t>
            </a:r>
            <a:r>
              <a:rPr lang="nl-NL" sz="2000" dirty="0" err="1"/>
              <a:t>Rescue</a:t>
            </a:r>
            <a:r>
              <a:rPr lang="nl-NL" sz="2000" dirty="0"/>
              <a:t> , wereldwijd systeem voor opsporing en hulpverlening </a:t>
            </a:r>
          </a:p>
          <a:p>
            <a:pPr marL="285750" indent="-285750">
              <a:buClr>
                <a:srgbClr val="FF0000"/>
              </a:buClr>
              <a:buFont typeface="Wingdings" charset="2"/>
              <a:buChar char="Ø"/>
            </a:pPr>
            <a:r>
              <a:rPr lang="nl-NL" sz="2000" dirty="0"/>
              <a:t>Door de VN (Verenigde Naties) opgezet</a:t>
            </a:r>
          </a:p>
          <a:p>
            <a:pPr marL="285750" indent="-285750">
              <a:buClr>
                <a:srgbClr val="FF0000"/>
              </a:buClr>
              <a:buFont typeface="Wingdings" charset="2"/>
              <a:buChar char="Ø"/>
            </a:pPr>
            <a:r>
              <a:rPr lang="nl-NL" sz="2000" dirty="0"/>
              <a:t>Een </a:t>
            </a:r>
            <a:r>
              <a:rPr lang="nl-NL" sz="2000" dirty="0">
                <a:solidFill>
                  <a:srgbClr val="FF0000"/>
                </a:solidFill>
              </a:rPr>
              <a:t>ELT </a:t>
            </a:r>
            <a:r>
              <a:rPr lang="nl-NL" sz="2000" dirty="0"/>
              <a:t>(</a:t>
            </a:r>
            <a:r>
              <a:rPr lang="nl-NL" sz="2000" dirty="0" err="1"/>
              <a:t>Emergency</a:t>
            </a:r>
            <a:r>
              <a:rPr lang="nl-NL" sz="2000" dirty="0"/>
              <a:t> </a:t>
            </a:r>
            <a:r>
              <a:rPr lang="nl-NL" sz="2000" dirty="0" err="1"/>
              <a:t>Locator</a:t>
            </a:r>
            <a:r>
              <a:rPr lang="nl-NL" sz="2000" dirty="0"/>
              <a:t> Transmitter) is een noodbaken. Bij een ongeval zendt het een noodsignaal op 406 MHz uit. </a:t>
            </a:r>
          </a:p>
          <a:p>
            <a:pPr marL="285750" indent="-285750">
              <a:buClr>
                <a:srgbClr val="FF0000"/>
              </a:buClr>
              <a:buFont typeface="Wingdings" charset="2"/>
              <a:buChar char="Ø"/>
            </a:pPr>
            <a:r>
              <a:rPr lang="nl-NL" sz="2000" dirty="0"/>
              <a:t>Een ELT begint te werken bij een crash en dan komt de SAR in actie.</a:t>
            </a:r>
          </a:p>
          <a:p>
            <a:pPr marL="285750" indent="-285750">
              <a:buClr>
                <a:srgbClr val="FF0000"/>
              </a:buClr>
              <a:buFont typeface="Wingdings" charset="2"/>
              <a:buChar char="Ø"/>
            </a:pPr>
            <a:r>
              <a:rPr lang="nl-NL" sz="2000" dirty="0"/>
              <a:t>Een ELT is voor motor(zweef)vliegtuigen verplicht bij internationale vluchten.</a:t>
            </a:r>
          </a:p>
        </p:txBody>
      </p:sp>
      <p:pic>
        <p:nvPicPr>
          <p:cNvPr id="4" name="Afbeelding 3"/>
          <p:cNvPicPr>
            <a:picLocks noChangeAspect="1"/>
          </p:cNvPicPr>
          <p:nvPr/>
        </p:nvPicPr>
        <p:blipFill>
          <a:blip r:embed="rId4"/>
          <a:stretch>
            <a:fillRect/>
          </a:stretch>
        </p:blipFill>
        <p:spPr>
          <a:xfrm>
            <a:off x="179511" y="3501008"/>
            <a:ext cx="4513935" cy="3024336"/>
          </a:xfrm>
          <a:prstGeom prst="rect">
            <a:avLst/>
          </a:prstGeom>
        </p:spPr>
      </p:pic>
      <p:pic>
        <p:nvPicPr>
          <p:cNvPr id="5" name="Afbeelding 4"/>
          <p:cNvPicPr>
            <a:picLocks noChangeAspect="1"/>
          </p:cNvPicPr>
          <p:nvPr/>
        </p:nvPicPr>
        <p:blipFill rotWithShape="1">
          <a:blip r:embed="rId5">
            <a:extLst>
              <a:ext uri="{28A0092B-C50C-407E-A947-70E740481C1C}">
                <a14:useLocalDpi xmlns:a14="http://schemas.microsoft.com/office/drawing/2010/main" val="0"/>
              </a:ext>
            </a:extLst>
          </a:blip>
          <a:srcRect t="2866" b="7120"/>
          <a:stretch/>
        </p:blipFill>
        <p:spPr>
          <a:xfrm>
            <a:off x="208759" y="763012"/>
            <a:ext cx="4484687" cy="2664297"/>
          </a:xfrm>
          <a:prstGeom prst="rect">
            <a:avLst/>
          </a:prstGeom>
        </p:spPr>
      </p:pic>
    </p:spTree>
    <p:extLst>
      <p:ext uri="{BB962C8B-B14F-4D97-AF65-F5344CB8AC3E}">
        <p14:creationId xmlns:p14="http://schemas.microsoft.com/office/powerpoint/2010/main" val="3391017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2843808" y="25692"/>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1.12 Veiligheid</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p:cNvSpPr txBox="1"/>
          <p:nvPr/>
        </p:nvSpPr>
        <p:spPr>
          <a:xfrm>
            <a:off x="3131840" y="836712"/>
            <a:ext cx="5904656" cy="3170099"/>
          </a:xfrm>
          <a:prstGeom prst="rect">
            <a:avLst/>
          </a:prstGeom>
          <a:noFill/>
        </p:spPr>
        <p:txBody>
          <a:bodyPr wrap="square" rtlCol="0">
            <a:spAutoFit/>
          </a:bodyPr>
          <a:lstStyle/>
          <a:p>
            <a:r>
              <a:rPr lang="nl-NL" sz="2000" dirty="0">
                <a:solidFill>
                  <a:srgbClr val="000090"/>
                </a:solidFill>
              </a:rPr>
              <a:t>In ICAO Annex 17 staan de eisen voor de beveiliging van de burgerluchtvaart. </a:t>
            </a:r>
          </a:p>
          <a:p>
            <a:pPr marL="285750" indent="-285750">
              <a:buClr>
                <a:srgbClr val="FF0000"/>
              </a:buClr>
              <a:buFont typeface="Wingdings" charset="2"/>
              <a:buChar char="Ø"/>
            </a:pPr>
            <a:r>
              <a:rPr lang="nl-NL" sz="2000" dirty="0"/>
              <a:t>Het hoofddoel van Annex 17 is om passagiers, bemanning, grond personeel en de burgerbevolking zo goed mogelijk te beschermen tegen mogelijke onwettige daden. </a:t>
            </a:r>
          </a:p>
          <a:p>
            <a:pPr marL="285750" indent="-285750">
              <a:buClr>
                <a:srgbClr val="FF0000"/>
              </a:buClr>
              <a:buFont typeface="Wingdings" charset="2"/>
              <a:buChar char="Ø"/>
            </a:pPr>
            <a:r>
              <a:rPr lang="nl-NL" sz="2000" dirty="0"/>
              <a:t>Verplichting om passagiers en hun bagage te controleren op wapens en explosieven. </a:t>
            </a:r>
          </a:p>
          <a:p>
            <a:pPr marL="285750" indent="-285750">
              <a:buClr>
                <a:srgbClr val="FF0000"/>
              </a:buClr>
              <a:buFont typeface="Wingdings" charset="2"/>
              <a:buChar char="Ø"/>
            </a:pPr>
            <a:r>
              <a:rPr lang="nl-NL" sz="2000" dirty="0"/>
              <a:t>Beveiliging aan boord, cockpitdeur gesloten.</a:t>
            </a:r>
          </a:p>
          <a:p>
            <a:pPr marL="285750" indent="-285750">
              <a:buClr>
                <a:srgbClr val="FF0000"/>
              </a:buClr>
              <a:buFont typeface="Wingdings" charset="2"/>
              <a:buChar char="Ø"/>
            </a:pPr>
            <a:r>
              <a:rPr lang="nl-NL" sz="2000" dirty="0"/>
              <a:t>Verstoring van de orde aan boord</a:t>
            </a:r>
          </a:p>
        </p:txBody>
      </p:sp>
      <p:pic>
        <p:nvPicPr>
          <p:cNvPr id="4" name="Afbeelding 3"/>
          <p:cNvPicPr>
            <a:picLocks noChangeAspect="1"/>
          </p:cNvPicPr>
          <p:nvPr/>
        </p:nvPicPr>
        <p:blipFill>
          <a:blip r:embed="rId4"/>
          <a:stretch>
            <a:fillRect/>
          </a:stretch>
        </p:blipFill>
        <p:spPr>
          <a:xfrm>
            <a:off x="179512" y="4005064"/>
            <a:ext cx="4332988" cy="2785492"/>
          </a:xfrm>
          <a:prstGeom prst="rect">
            <a:avLst/>
          </a:prstGeom>
        </p:spPr>
      </p:pic>
    </p:spTree>
    <p:extLst>
      <p:ext uri="{BB962C8B-B14F-4D97-AF65-F5344CB8AC3E}">
        <p14:creationId xmlns:p14="http://schemas.microsoft.com/office/powerpoint/2010/main" val="1316456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xt Box 6"/>
          <p:cNvSpPr txBox="1">
            <a:spLocks noChangeArrowheads="1"/>
          </p:cNvSpPr>
          <p:nvPr/>
        </p:nvSpPr>
        <p:spPr bwMode="auto">
          <a:xfrm>
            <a:off x="1835696" y="0"/>
            <a:ext cx="662473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a:t>
            </a:r>
            <a:r>
              <a:rPr lang="nl-NL" sz="2800" dirty="0">
                <a:solidFill>
                  <a:schemeClr val="bg1"/>
                </a:solidFill>
                <a:latin typeface="Arial"/>
                <a:cs typeface="Arial"/>
              </a:rPr>
              <a:t>1.13 Het rapporteren van ongelukken</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p:cNvSpPr txBox="1"/>
          <p:nvPr/>
        </p:nvSpPr>
        <p:spPr>
          <a:xfrm>
            <a:off x="213011" y="684213"/>
            <a:ext cx="8679469" cy="5016758"/>
          </a:xfrm>
          <a:prstGeom prst="rect">
            <a:avLst/>
          </a:prstGeom>
          <a:noFill/>
        </p:spPr>
        <p:txBody>
          <a:bodyPr wrap="square" rtlCol="0">
            <a:spAutoFit/>
          </a:bodyPr>
          <a:lstStyle/>
          <a:p>
            <a:r>
              <a:rPr lang="nl-NL" sz="2000" dirty="0">
                <a:solidFill>
                  <a:srgbClr val="000090"/>
                </a:solidFill>
              </a:rPr>
              <a:t>ACCIDENT REPORTING (ICAO Annex 13)</a:t>
            </a:r>
          </a:p>
          <a:p>
            <a:pPr marL="285750" indent="-285750">
              <a:buClr>
                <a:srgbClr val="FF0000"/>
              </a:buClr>
              <a:buFont typeface="Wingdings" charset="2"/>
              <a:buChar char="Ø"/>
            </a:pPr>
            <a:r>
              <a:rPr lang="nl-NL" sz="2000" dirty="0"/>
              <a:t>Het melden, onderzoeken en opvolgen van voorvallen in de burgerluchtvaart staat in VERORDENING (EU) Nr. 376/2014</a:t>
            </a:r>
          </a:p>
          <a:p>
            <a:pPr marL="285750" indent="-285750">
              <a:buClr>
                <a:srgbClr val="FF0000"/>
              </a:buClr>
              <a:buFont typeface="Wingdings" charset="2"/>
              <a:buChar char="Ø"/>
            </a:pPr>
            <a:r>
              <a:rPr lang="nl-NL" sz="2000" dirty="0"/>
              <a:t>Verplichte meldingen: voorvallen in verband met botsingen, letsel, schade aan het vliegtuig of aan derden, bijna botsingen enzovoort.</a:t>
            </a:r>
          </a:p>
          <a:p>
            <a:endParaRPr lang="nl-NL" sz="2000" dirty="0"/>
          </a:p>
          <a:p>
            <a:r>
              <a:rPr lang="nl-NL" sz="2000" dirty="0">
                <a:solidFill>
                  <a:srgbClr val="000090"/>
                </a:solidFill>
              </a:rPr>
              <a:t>De AAIU (Aircraft Accident </a:t>
            </a:r>
            <a:r>
              <a:rPr lang="nl-NL" sz="2000" dirty="0" err="1">
                <a:solidFill>
                  <a:srgbClr val="000090"/>
                </a:solidFill>
              </a:rPr>
              <a:t>Investigation</a:t>
            </a:r>
            <a:r>
              <a:rPr lang="nl-NL" sz="2000" dirty="0">
                <a:solidFill>
                  <a:srgbClr val="000090"/>
                </a:solidFill>
              </a:rPr>
              <a:t> Unit)</a:t>
            </a:r>
          </a:p>
          <a:p>
            <a:pPr marL="285750" indent="-285750">
              <a:buClr>
                <a:srgbClr val="FF0000"/>
              </a:buClr>
              <a:buFont typeface="Wingdings" charset="2"/>
              <a:buChar char="Ø"/>
            </a:pPr>
            <a:r>
              <a:rPr lang="nl-NL" sz="2000" dirty="0"/>
              <a:t>De AAIU heeft de taak om voorvallen en incidenten te onderzoeken en om vast te stellen wat de oorzaken zijn. </a:t>
            </a:r>
          </a:p>
          <a:p>
            <a:pPr marL="285750" indent="-285750">
              <a:buClr>
                <a:srgbClr val="FF0000"/>
              </a:buClr>
              <a:buFont typeface="Wingdings" charset="2"/>
              <a:buChar char="Ø"/>
            </a:pPr>
            <a:r>
              <a:rPr lang="nl-NL" sz="2000" dirty="0"/>
              <a:t>Het doel is toekomstige voorvallen te voorkomen.</a:t>
            </a:r>
          </a:p>
          <a:p>
            <a:pPr marL="285750" indent="-285750">
              <a:buFont typeface="Arial"/>
              <a:buChar char="•"/>
            </a:pPr>
            <a:r>
              <a:rPr lang="nl-NL" sz="2000" dirty="0"/>
              <a:t>Een </a:t>
            </a:r>
            <a:r>
              <a:rPr lang="nl-NL" sz="2000" dirty="0">
                <a:solidFill>
                  <a:srgbClr val="000090"/>
                </a:solidFill>
              </a:rPr>
              <a:t>luchtvaartongeval</a:t>
            </a:r>
            <a:r>
              <a:rPr lang="nl-NL" sz="2000" dirty="0"/>
              <a:t>: letsel, schade, vermist.</a:t>
            </a:r>
          </a:p>
          <a:p>
            <a:pPr marL="285750" indent="-285750">
              <a:buFont typeface="Arial"/>
              <a:buChar char="•"/>
            </a:pPr>
            <a:r>
              <a:rPr lang="nl-NL" sz="2000" dirty="0"/>
              <a:t>Een </a:t>
            </a:r>
            <a:r>
              <a:rPr lang="nl-NL" sz="2000" dirty="0">
                <a:solidFill>
                  <a:srgbClr val="000090"/>
                </a:solidFill>
              </a:rPr>
              <a:t>luchtvaartincident</a:t>
            </a:r>
            <a:r>
              <a:rPr lang="nl-NL" sz="2000" dirty="0"/>
              <a:t>: heeft te maken met het functioneren van het luchtvaartuig en afbreuk doet of zou kunnen doen aan een veilige vluchtuitvoering.</a:t>
            </a:r>
          </a:p>
          <a:p>
            <a:pPr marL="285750" indent="-285750">
              <a:buFont typeface="Arial"/>
              <a:buChar char="•"/>
            </a:pPr>
            <a:r>
              <a:rPr lang="nl-NL" sz="2000" dirty="0"/>
              <a:t>Een </a:t>
            </a:r>
            <a:r>
              <a:rPr lang="nl-NL" sz="2000" dirty="0">
                <a:solidFill>
                  <a:srgbClr val="000090"/>
                </a:solidFill>
              </a:rPr>
              <a:t>ernstig luchtvaartincident</a:t>
            </a:r>
            <a:r>
              <a:rPr lang="nl-NL" sz="2000" dirty="0"/>
              <a:t>: incident waarbij bijna een luchtvaartongeval plaats vond. Bijvoorbeeld een nearmiss</a:t>
            </a:r>
          </a:p>
        </p:txBody>
      </p:sp>
    </p:spTree>
    <p:extLst>
      <p:ext uri="{BB962C8B-B14F-4D97-AF65-F5344CB8AC3E}">
        <p14:creationId xmlns:p14="http://schemas.microsoft.com/office/powerpoint/2010/main" val="131645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9"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987824" y="2924944"/>
            <a:ext cx="6084168" cy="400110"/>
          </a:xfrm>
          <a:prstGeom prst="rect">
            <a:avLst/>
          </a:prstGeom>
          <a:noFill/>
        </p:spPr>
        <p:txBody>
          <a:bodyPr wrap="square" rtlCol="0">
            <a:spAutoFit/>
          </a:bodyPr>
          <a:lstStyle/>
          <a:p>
            <a:r>
              <a:rPr lang="nl-NL" sz="2000" dirty="0">
                <a:solidFill>
                  <a:srgbClr val="000090"/>
                </a:solidFill>
              </a:rPr>
              <a:t>Succes met het examen!</a:t>
            </a:r>
          </a:p>
        </p:txBody>
      </p:sp>
    </p:spTree>
    <p:extLst>
      <p:ext uri="{BB962C8B-B14F-4D97-AF65-F5344CB8AC3E}">
        <p14:creationId xmlns:p14="http://schemas.microsoft.com/office/powerpoint/2010/main" val="3669819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331640" y="-27384"/>
            <a:ext cx="770485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1.2 Luchtwaardigheid van vliegtuigen</a:t>
            </a:r>
          </a:p>
        </p:txBody>
      </p:sp>
      <p:sp>
        <p:nvSpPr>
          <p:cNvPr id="11" name="Tekstvak 10"/>
          <p:cNvSpPr txBox="1"/>
          <p:nvPr/>
        </p:nvSpPr>
        <p:spPr>
          <a:xfrm>
            <a:off x="3707904" y="1124744"/>
            <a:ext cx="5472608" cy="5693866"/>
          </a:xfrm>
          <a:prstGeom prst="rect">
            <a:avLst/>
          </a:prstGeom>
          <a:noFill/>
        </p:spPr>
        <p:txBody>
          <a:bodyPr wrap="square" rtlCol="0">
            <a:spAutoFit/>
          </a:bodyPr>
          <a:lstStyle/>
          <a:p>
            <a:pPr marL="342900" indent="-342900">
              <a:buClr>
                <a:srgbClr val="FF0000"/>
              </a:buClr>
              <a:buFont typeface="Wingdings" charset="2"/>
              <a:buChar char="Ø"/>
            </a:pPr>
            <a:r>
              <a:rPr lang="nl-NL" sz="2400" dirty="0"/>
              <a:t>BvI = Bewijs van Inschrijving</a:t>
            </a:r>
          </a:p>
          <a:p>
            <a:pPr marL="342900" indent="-342900">
              <a:buClr>
                <a:srgbClr val="FF0000"/>
              </a:buClr>
              <a:buFont typeface="Wingdings" charset="2"/>
              <a:buChar char="Ø"/>
            </a:pPr>
            <a:r>
              <a:rPr lang="nl-NL" sz="2400" dirty="0"/>
              <a:t>BvL = Bewijs van Luchtwaardigheid </a:t>
            </a:r>
          </a:p>
          <a:p>
            <a:pPr marL="342900" indent="-342900">
              <a:buClr>
                <a:srgbClr val="FF0000"/>
              </a:buClr>
              <a:buFont typeface="Wingdings" charset="2"/>
              <a:buChar char="Ø"/>
            </a:pPr>
            <a:r>
              <a:rPr lang="nl-NL" sz="2400" dirty="0"/>
              <a:t>OHP = Onderhoudsprogramma</a:t>
            </a:r>
          </a:p>
          <a:p>
            <a:pPr marL="342900" indent="-342900">
              <a:buClr>
                <a:srgbClr val="FF0000"/>
              </a:buClr>
              <a:buFont typeface="Wingdings" charset="2"/>
              <a:buChar char="Ø"/>
            </a:pPr>
            <a:r>
              <a:rPr lang="nl-NL" sz="2400" dirty="0"/>
              <a:t>Geluidscertificaat (motorzwever)</a:t>
            </a:r>
          </a:p>
          <a:p>
            <a:pPr>
              <a:buNone/>
            </a:pPr>
            <a:endParaRPr lang="nl-NL" sz="2400" u="sng" dirty="0"/>
          </a:p>
          <a:p>
            <a:pPr>
              <a:buNone/>
            </a:pPr>
            <a:endParaRPr lang="nl-NL" sz="2400" u="sng" dirty="0">
              <a:solidFill>
                <a:srgbClr val="000090"/>
              </a:solidFill>
            </a:endParaRPr>
          </a:p>
          <a:p>
            <a:pPr>
              <a:buNone/>
            </a:pPr>
            <a:r>
              <a:rPr lang="nl-NL" sz="2400" dirty="0">
                <a:solidFill>
                  <a:srgbClr val="000090"/>
                </a:solidFill>
              </a:rPr>
              <a:t>Het EASA-BVL bestaat uit:</a:t>
            </a:r>
          </a:p>
          <a:p>
            <a:pPr marL="457200" indent="-457200">
              <a:buFont typeface="+mj-lt"/>
              <a:buAutoNum type="arabicPeriod"/>
            </a:pPr>
            <a:r>
              <a:rPr lang="nl-NL" sz="2400" dirty="0"/>
              <a:t>Het </a:t>
            </a:r>
            <a:r>
              <a:rPr lang="nl-NL" sz="2400" dirty="0">
                <a:solidFill>
                  <a:srgbClr val="C0504D"/>
                </a:solidFill>
              </a:rPr>
              <a:t>Certificate of Airworthiness </a:t>
            </a:r>
            <a:r>
              <a:rPr lang="nl-NL" sz="2400" dirty="0"/>
              <a:t>(het luchtwaardigheidsbewijs dat maar één keer wordt uitgereikt). </a:t>
            </a:r>
          </a:p>
          <a:p>
            <a:pPr marL="457200" indent="-457200">
              <a:buFont typeface="+mj-lt"/>
              <a:buAutoNum type="arabicPeriod"/>
            </a:pPr>
            <a:r>
              <a:rPr lang="nl-NL" sz="2400" dirty="0"/>
              <a:t>Het </a:t>
            </a:r>
            <a:r>
              <a:rPr lang="nl-NL" sz="2400" dirty="0">
                <a:solidFill>
                  <a:srgbClr val="C0504D"/>
                </a:solidFill>
              </a:rPr>
              <a:t>Airworthiness Review Certificate </a:t>
            </a:r>
            <a:r>
              <a:rPr lang="nl-NL" sz="2400" dirty="0"/>
              <a:t>(ARC) dat 12 maanden geldig is. Een ARI (Airworthiness Review Inspector) kan na een ARC-keuring een nieuwe ARC verstrekken. </a:t>
            </a:r>
            <a:r>
              <a:rPr lang="nl-NL" sz="2800" dirty="0"/>
              <a:t> </a:t>
            </a:r>
          </a:p>
        </p:txBody>
      </p:sp>
      <p:sp>
        <p:nvSpPr>
          <p:cNvPr id="6" name="Tekstvak 5"/>
          <p:cNvSpPr txBox="1"/>
          <p:nvPr/>
        </p:nvSpPr>
        <p:spPr>
          <a:xfrm>
            <a:off x="3707904" y="692696"/>
            <a:ext cx="5436096" cy="461665"/>
          </a:xfrm>
          <a:prstGeom prst="rect">
            <a:avLst/>
          </a:prstGeom>
          <a:noFill/>
        </p:spPr>
        <p:txBody>
          <a:bodyPr wrap="square" rtlCol="0">
            <a:spAutoFit/>
          </a:bodyPr>
          <a:lstStyle/>
          <a:p>
            <a:r>
              <a:rPr lang="nl-NL" sz="2400" dirty="0">
                <a:solidFill>
                  <a:srgbClr val="000090"/>
                </a:solidFill>
              </a:rPr>
              <a:t>Een vliegtuig moet beschikken over </a:t>
            </a:r>
            <a:r>
              <a:rPr lang="nl-NL" sz="2400" dirty="0"/>
              <a:t>een:</a:t>
            </a:r>
          </a:p>
        </p:txBody>
      </p:sp>
      <p:pic>
        <p:nvPicPr>
          <p:cNvPr id="8" name="Afbeelding 7" descr="Scan 4.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5" y="764704"/>
            <a:ext cx="3634438" cy="2592288"/>
          </a:xfrm>
          <a:prstGeom prst="rect">
            <a:avLst/>
          </a:prstGeom>
        </p:spPr>
      </p:pic>
      <p:pic>
        <p:nvPicPr>
          <p:cNvPr id="9" name="Afbeelding 8" descr="Scan 5.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3501008"/>
            <a:ext cx="3600400" cy="2568010"/>
          </a:xfrm>
          <a:prstGeom prst="rect">
            <a:avLst/>
          </a:prstGeom>
        </p:spPr>
      </p:pic>
    </p:spTree>
    <p:extLst>
      <p:ext uri="{BB962C8B-B14F-4D97-AF65-F5344CB8AC3E}">
        <p14:creationId xmlns:p14="http://schemas.microsoft.com/office/powerpoint/2010/main" val="175742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331640" y="-27384"/>
            <a:ext cx="770485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1.2 Luchtwaardigheid van vliegtuigen</a:t>
            </a:r>
          </a:p>
        </p:txBody>
      </p:sp>
      <p:sp>
        <p:nvSpPr>
          <p:cNvPr id="11" name="Tekstvak 10"/>
          <p:cNvSpPr txBox="1"/>
          <p:nvPr/>
        </p:nvSpPr>
        <p:spPr>
          <a:xfrm>
            <a:off x="4283968" y="620688"/>
            <a:ext cx="4752528" cy="6524864"/>
          </a:xfrm>
          <a:prstGeom prst="rect">
            <a:avLst/>
          </a:prstGeom>
          <a:noFill/>
        </p:spPr>
        <p:txBody>
          <a:bodyPr wrap="square" rtlCol="0">
            <a:spAutoFit/>
          </a:bodyPr>
          <a:lstStyle/>
          <a:p>
            <a:pPr>
              <a:buClr>
                <a:srgbClr val="FF0000"/>
              </a:buClr>
            </a:pPr>
            <a:r>
              <a:rPr lang="nl-NL" sz="2600" dirty="0">
                <a:solidFill>
                  <a:srgbClr val="000090"/>
                </a:solidFill>
              </a:rPr>
              <a:t>Het onderhoud:</a:t>
            </a:r>
            <a:endParaRPr lang="nl-NL" sz="2600" dirty="0"/>
          </a:p>
          <a:p>
            <a:pPr marL="457200" indent="-457200">
              <a:buClr>
                <a:srgbClr val="FF0000"/>
              </a:buClr>
              <a:buFont typeface="Wingdings" charset="2"/>
              <a:buChar char="Ø"/>
            </a:pPr>
            <a:r>
              <a:rPr lang="nl-NL" sz="2600" dirty="0"/>
              <a:t>is geregeld in EASA-Part M (Maintance). </a:t>
            </a:r>
          </a:p>
          <a:p>
            <a:pPr marL="457200" indent="-457200">
              <a:buClr>
                <a:srgbClr val="FF0000"/>
              </a:buClr>
              <a:buFont typeface="Wingdings" charset="2"/>
              <a:buChar char="Ø"/>
            </a:pPr>
            <a:r>
              <a:rPr lang="nl-NL" sz="2600" dirty="0"/>
              <a:t>Het vindt plaats onder toezicht van een CAMO/CAO</a:t>
            </a:r>
          </a:p>
          <a:p>
            <a:pPr marL="457200" indent="-457200">
              <a:buClr>
                <a:srgbClr val="FF0000"/>
              </a:buClr>
              <a:buFont typeface="Wingdings" charset="2"/>
              <a:buChar char="Ø"/>
            </a:pPr>
            <a:r>
              <a:rPr lang="nl-NL" sz="2600" dirty="0"/>
              <a:t>De LVZC beschikt over een CAO voor het onderhoud</a:t>
            </a:r>
          </a:p>
          <a:p>
            <a:pPr marL="457200" indent="-457200">
              <a:buClr>
                <a:srgbClr val="FF0000"/>
              </a:buClr>
              <a:buFont typeface="Wingdings" charset="2"/>
              <a:buChar char="Ø"/>
            </a:pPr>
            <a:r>
              <a:rPr lang="nl-NL" sz="2600" dirty="0"/>
              <a:t>Een vliegtuig beschikt over een onderhoudsprogramma</a:t>
            </a:r>
          </a:p>
          <a:p>
            <a:pPr marL="457200" indent="-457200">
              <a:buClr>
                <a:srgbClr val="FF0000"/>
              </a:buClr>
              <a:buFont typeface="Wingdings" charset="2"/>
              <a:buChar char="Ø"/>
            </a:pPr>
            <a:r>
              <a:rPr lang="nl-NL" sz="2600" dirty="0"/>
              <a:t>Goedgekeurd door een AMPI</a:t>
            </a:r>
          </a:p>
          <a:p>
            <a:pPr marL="457200" indent="-457200">
              <a:buClr>
                <a:srgbClr val="FF0000"/>
              </a:buClr>
              <a:buFont typeface="Wingdings" charset="2"/>
              <a:buChar char="Ø"/>
            </a:pPr>
            <a:r>
              <a:rPr lang="nl-NL" sz="2600" dirty="0"/>
              <a:t>Daarin staat o.a. welke taken een eigenaar/houder mag uitvoeren en welke door een technicus verricht moeten worden. </a:t>
            </a:r>
          </a:p>
          <a:p>
            <a:pPr marL="457200" indent="-457200">
              <a:buClr>
                <a:srgbClr val="FF0000"/>
              </a:buClr>
              <a:buFont typeface="Wingdings" charset="2"/>
              <a:buChar char="Ø"/>
            </a:pPr>
            <a:endParaRPr lang="nl-NL" sz="2800" dirty="0"/>
          </a:p>
        </p:txBody>
      </p:sp>
      <p:pic>
        <p:nvPicPr>
          <p:cNvPr id="3" name="Afbeelding 2" descr="CAM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7" y="764704"/>
            <a:ext cx="4110263" cy="3826371"/>
          </a:xfrm>
          <a:prstGeom prst="rect">
            <a:avLst/>
          </a:prstGeom>
        </p:spPr>
      </p:pic>
      <p:sp>
        <p:nvSpPr>
          <p:cNvPr id="5" name="Tekstvak 4"/>
          <p:cNvSpPr txBox="1"/>
          <p:nvPr/>
        </p:nvSpPr>
        <p:spPr>
          <a:xfrm>
            <a:off x="107504" y="4797152"/>
            <a:ext cx="4104456" cy="1200329"/>
          </a:xfrm>
          <a:prstGeom prst="rect">
            <a:avLst/>
          </a:prstGeom>
          <a:solidFill>
            <a:schemeClr val="tx2">
              <a:lumMod val="40000"/>
              <a:lumOff val="60000"/>
            </a:schemeClr>
          </a:solidFill>
        </p:spPr>
        <p:txBody>
          <a:bodyPr wrap="square" rtlCol="0">
            <a:spAutoFit/>
          </a:bodyPr>
          <a:lstStyle/>
          <a:p>
            <a:r>
              <a:rPr lang="nl-NL" dirty="0"/>
              <a:t>Technicus beschikt over een AML:</a:t>
            </a:r>
          </a:p>
          <a:p>
            <a:pPr marL="342900" indent="-342900">
              <a:buClr>
                <a:srgbClr val="FF0000"/>
              </a:buClr>
              <a:buFont typeface="+mj-lt"/>
              <a:buAutoNum type="alphaUcPeriod"/>
            </a:pPr>
            <a:r>
              <a:rPr lang="nl-NL" dirty="0"/>
              <a:t>onderhoud aan het zweefvliegtuig</a:t>
            </a:r>
          </a:p>
          <a:p>
            <a:pPr marL="342900" indent="-342900">
              <a:buClr>
                <a:srgbClr val="FF0000"/>
              </a:buClr>
              <a:buFont typeface="+mj-lt"/>
              <a:buAutoNum type="alphaUcPeriod"/>
            </a:pPr>
            <a:r>
              <a:rPr lang="nl-NL" dirty="0"/>
              <a:t>onderhoud aan de motor</a:t>
            </a:r>
          </a:p>
          <a:p>
            <a:pPr marL="342900" indent="-342900">
              <a:buClr>
                <a:srgbClr val="FF0000"/>
              </a:buClr>
              <a:buFont typeface="+mj-lt"/>
              <a:buAutoNum type="alphaUcPeriod"/>
            </a:pPr>
            <a:r>
              <a:rPr lang="nl-NL" dirty="0"/>
              <a:t>onderhoud aan elektrische installaties</a:t>
            </a:r>
          </a:p>
        </p:txBody>
      </p:sp>
    </p:spTree>
    <p:extLst>
      <p:ext uri="{BB962C8B-B14F-4D97-AF65-F5344CB8AC3E}">
        <p14:creationId xmlns:p14="http://schemas.microsoft.com/office/powerpoint/2010/main" val="18938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331640" y="-27384"/>
            <a:ext cx="7704856" cy="584776"/>
          </a:xfrm>
          <a:prstGeom prst="rect">
            <a:avLst/>
          </a:prstGeom>
          <a:noFill/>
          <a:ln w="9525">
            <a:noFill/>
            <a:miter lim="800000"/>
            <a:headEnd/>
            <a:tailEnd/>
          </a:ln>
        </p:spPr>
        <p:txBody>
          <a:bodyPr wrap="square">
            <a:spAutoFit/>
          </a:bodyPr>
          <a:lstStyle/>
          <a:p>
            <a:r>
              <a:rPr lang="nl-NL" sz="3200" dirty="0">
                <a:solidFill>
                  <a:schemeClr val="bg1"/>
                </a:solidFill>
                <a:latin typeface="Arial"/>
                <a:cs typeface="Arial"/>
              </a:rPr>
              <a:t> 1.2 Luchtwaardigheid van vliegtuigen</a:t>
            </a:r>
          </a:p>
        </p:txBody>
      </p:sp>
      <p:sp>
        <p:nvSpPr>
          <p:cNvPr id="11" name="Tekstvak 10"/>
          <p:cNvSpPr txBox="1"/>
          <p:nvPr/>
        </p:nvSpPr>
        <p:spPr>
          <a:xfrm>
            <a:off x="4499992" y="1124744"/>
            <a:ext cx="4335215" cy="3170099"/>
          </a:xfrm>
          <a:prstGeom prst="rect">
            <a:avLst/>
          </a:prstGeom>
          <a:noFill/>
        </p:spPr>
        <p:txBody>
          <a:bodyPr wrap="square" rtlCol="0">
            <a:spAutoFit/>
          </a:bodyPr>
          <a:lstStyle/>
          <a:p>
            <a:pPr marL="457200" indent="-457200">
              <a:buClr>
                <a:srgbClr val="FF0000"/>
              </a:buClr>
              <a:buFont typeface="+mj-lt"/>
              <a:buAutoNum type="arabicPeriod"/>
            </a:pPr>
            <a:r>
              <a:rPr lang="nl-NL" sz="2000" dirty="0"/>
              <a:t>BvI = Bewijs van Inschrijving</a:t>
            </a:r>
          </a:p>
          <a:p>
            <a:pPr marL="457200" indent="-457200">
              <a:buClr>
                <a:srgbClr val="FF0000"/>
              </a:buClr>
              <a:buFont typeface="+mj-lt"/>
              <a:buAutoNum type="arabicPeriod"/>
            </a:pPr>
            <a:r>
              <a:rPr lang="nl-NL" sz="2000" dirty="0" err="1"/>
              <a:t>BvL</a:t>
            </a:r>
            <a:r>
              <a:rPr lang="nl-NL" sz="2000" dirty="0"/>
              <a:t> (</a:t>
            </a:r>
            <a:r>
              <a:rPr lang="nl-NL" sz="2000" dirty="0" err="1"/>
              <a:t>CoA</a:t>
            </a:r>
            <a:r>
              <a:rPr lang="nl-NL" sz="2000" dirty="0"/>
              <a:t>) = Bewijs van Luchtwaardigheid</a:t>
            </a:r>
          </a:p>
          <a:p>
            <a:pPr marL="457200" indent="-457200">
              <a:buClr>
                <a:srgbClr val="FF0000"/>
              </a:buClr>
              <a:buFont typeface="+mj-lt"/>
              <a:buAutoNum type="arabicPeriod"/>
            </a:pPr>
            <a:r>
              <a:rPr lang="nl-NL" sz="2000" dirty="0"/>
              <a:t>Vergunning voor radio-installatie</a:t>
            </a:r>
          </a:p>
          <a:p>
            <a:pPr marL="457200" indent="-457200">
              <a:buClr>
                <a:srgbClr val="FF0000"/>
              </a:buClr>
              <a:buFont typeface="+mj-lt"/>
              <a:buAutoNum type="arabicPeriod"/>
            </a:pPr>
            <a:r>
              <a:rPr lang="nl-NL" sz="2000" dirty="0"/>
              <a:t>Vliegtuighandboek + weegrapport</a:t>
            </a:r>
          </a:p>
          <a:p>
            <a:pPr marL="457200" indent="-457200">
              <a:buClr>
                <a:srgbClr val="FF0000"/>
              </a:buClr>
              <a:buFont typeface="+mj-lt"/>
              <a:buAutoNum type="arabicPeriod"/>
            </a:pPr>
            <a:r>
              <a:rPr lang="nl-NL" sz="2000" dirty="0"/>
              <a:t>Bijgewerkt journaal (vliegtuiglogboek)</a:t>
            </a:r>
          </a:p>
          <a:p>
            <a:pPr marL="457200" indent="-457200">
              <a:buClr>
                <a:srgbClr val="FF0000"/>
              </a:buClr>
              <a:buFont typeface="+mj-lt"/>
              <a:buAutoNum type="arabicPeriod"/>
            </a:pPr>
            <a:r>
              <a:rPr lang="nl-NL" sz="2000" dirty="0"/>
              <a:t>BA-verzekeringsbewijs </a:t>
            </a:r>
          </a:p>
          <a:p>
            <a:pPr marL="457200" indent="-457200">
              <a:buClr>
                <a:srgbClr val="FF0000"/>
              </a:buClr>
              <a:buFont typeface="+mj-lt"/>
              <a:buAutoNum type="arabicPeriod"/>
            </a:pPr>
            <a:r>
              <a:rPr lang="nl-NL" sz="2000" dirty="0"/>
              <a:t>Geluidscertificaat (alleen voor motorzwever of zelfstarter)</a:t>
            </a:r>
          </a:p>
        </p:txBody>
      </p:sp>
      <p:pic>
        <p:nvPicPr>
          <p:cNvPr id="2" name="Afbeelding 1" descr="vliegtuiglogboe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836712"/>
            <a:ext cx="3960440" cy="5774759"/>
          </a:xfrm>
          <a:prstGeom prst="rect">
            <a:avLst/>
          </a:prstGeom>
        </p:spPr>
      </p:pic>
      <p:sp>
        <p:nvSpPr>
          <p:cNvPr id="3" name="Tekstvak 2"/>
          <p:cNvSpPr txBox="1"/>
          <p:nvPr/>
        </p:nvSpPr>
        <p:spPr>
          <a:xfrm>
            <a:off x="4067944" y="764704"/>
            <a:ext cx="5022593" cy="461665"/>
          </a:xfrm>
          <a:prstGeom prst="rect">
            <a:avLst/>
          </a:prstGeom>
          <a:noFill/>
        </p:spPr>
        <p:txBody>
          <a:bodyPr wrap="none" rtlCol="0">
            <a:spAutoFit/>
          </a:bodyPr>
          <a:lstStyle/>
          <a:p>
            <a:r>
              <a:rPr lang="nl-NL" sz="2400" dirty="0">
                <a:solidFill>
                  <a:srgbClr val="000090"/>
                </a:solidFill>
              </a:rPr>
              <a:t>Bij het vliegtuig moeten aanwezig zijn: </a:t>
            </a:r>
          </a:p>
        </p:txBody>
      </p:sp>
      <p:sp>
        <p:nvSpPr>
          <p:cNvPr id="4" name="Tekstvak 3">
            <a:extLst>
              <a:ext uri="{FF2B5EF4-FFF2-40B4-BE49-F238E27FC236}">
                <a16:creationId xmlns:a16="http://schemas.microsoft.com/office/drawing/2014/main" id="{29394F3B-CAE6-E347-9A9D-A236DD43C796}"/>
              </a:ext>
            </a:extLst>
          </p:cNvPr>
          <p:cNvSpPr txBox="1"/>
          <p:nvPr/>
        </p:nvSpPr>
        <p:spPr>
          <a:xfrm>
            <a:off x="4382996" y="4994592"/>
            <a:ext cx="4392488" cy="1477328"/>
          </a:xfrm>
          <a:prstGeom prst="rect">
            <a:avLst/>
          </a:prstGeom>
          <a:noFill/>
        </p:spPr>
        <p:txBody>
          <a:bodyPr wrap="square" rtlCol="0">
            <a:spAutoFit/>
          </a:bodyPr>
          <a:lstStyle/>
          <a:p>
            <a:r>
              <a:rPr lang="nl-BE" dirty="0"/>
              <a:t>Het vliegtuighandboek moet door elke piloot gekend zijn. Hierin worden de eigenschappen van het toestel omschreven, de beperkingen (snelheden, gewichten, windlimieten, …) </a:t>
            </a:r>
          </a:p>
        </p:txBody>
      </p:sp>
    </p:spTree>
    <p:extLst>
      <p:ext uri="{BB962C8B-B14F-4D97-AF65-F5344CB8AC3E}">
        <p14:creationId xmlns:p14="http://schemas.microsoft.com/office/powerpoint/2010/main" val="18938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8000</TotalTime>
  <Words>5372</Words>
  <Application>Microsoft Macintosh PowerPoint</Application>
  <PresentationFormat>Diavoorstelling (4:3)</PresentationFormat>
  <Paragraphs>573</Paragraphs>
  <Slides>63</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63</vt:i4>
      </vt:variant>
    </vt:vector>
  </HeadingPairs>
  <TitlesOfParts>
    <vt:vector size="68" baseType="lpstr">
      <vt:lpstr>Arial</vt:lpstr>
      <vt:lpstr>Calibri</vt:lpstr>
      <vt:lpstr>Helvetica Neue</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Mattijs Cuppens</cp:lastModifiedBy>
  <cp:revision>378</cp:revision>
  <dcterms:created xsi:type="dcterms:W3CDTF">2014-03-01T09:35:46Z</dcterms:created>
  <dcterms:modified xsi:type="dcterms:W3CDTF">2024-11-10T10:43:38Z</dcterms:modified>
</cp:coreProperties>
</file>